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49" r:id="rId4"/>
    <p:sldMasterId id="2147483797" r:id="rId5"/>
  </p:sldMasterIdLst>
  <p:notesMasterIdLst>
    <p:notesMasterId r:id="rId42"/>
  </p:notesMasterIdLst>
  <p:handoutMasterIdLst>
    <p:handoutMasterId r:id="rId43"/>
  </p:handoutMasterIdLst>
  <p:sldIdLst>
    <p:sldId id="388" r:id="rId6"/>
    <p:sldId id="389" r:id="rId7"/>
    <p:sldId id="448" r:id="rId8"/>
    <p:sldId id="446" r:id="rId9"/>
    <p:sldId id="300" r:id="rId10"/>
    <p:sldId id="412" r:id="rId11"/>
    <p:sldId id="414" r:id="rId12"/>
    <p:sldId id="371" r:id="rId13"/>
    <p:sldId id="416" r:id="rId14"/>
    <p:sldId id="417" r:id="rId15"/>
    <p:sldId id="415" r:id="rId16"/>
    <p:sldId id="418" r:id="rId17"/>
    <p:sldId id="419" r:id="rId18"/>
    <p:sldId id="420" r:id="rId19"/>
    <p:sldId id="377" r:id="rId20"/>
    <p:sldId id="421" r:id="rId21"/>
    <p:sldId id="303" r:id="rId22"/>
    <p:sldId id="304" r:id="rId23"/>
    <p:sldId id="305" r:id="rId24"/>
    <p:sldId id="306" r:id="rId25"/>
    <p:sldId id="424" r:id="rId26"/>
    <p:sldId id="423" r:id="rId27"/>
    <p:sldId id="380" r:id="rId28"/>
    <p:sldId id="425" r:id="rId29"/>
    <p:sldId id="426" r:id="rId30"/>
    <p:sldId id="422" r:id="rId31"/>
    <p:sldId id="379" r:id="rId32"/>
    <p:sldId id="428" r:id="rId33"/>
    <p:sldId id="427" r:id="rId34"/>
    <p:sldId id="429" r:id="rId35"/>
    <p:sldId id="430" r:id="rId36"/>
    <p:sldId id="431" r:id="rId37"/>
    <p:sldId id="432" r:id="rId38"/>
    <p:sldId id="413" r:id="rId39"/>
    <p:sldId id="407" r:id="rId40"/>
    <p:sldId id="447" r:id="rId41"/>
  </p:sldIdLst>
  <p:sldSz cx="12192000" cy="6858000"/>
  <p:notesSz cx="6934200" cy="9220200"/>
  <p:defaultTextStyle>
    <a:defPPr>
      <a:defRPr lang="en-US"/>
    </a:defPPr>
    <a:lvl1pPr algn="l" rtl="0" eaLnBrk="0" fontAlgn="base" hangingPunct="0">
      <a:spcBef>
        <a:spcPct val="0"/>
      </a:spcBef>
      <a:spcAft>
        <a:spcPct val="0"/>
      </a:spcAft>
      <a:defRPr sz="2400" kern="1200">
        <a:solidFill>
          <a:schemeClr val="tx1"/>
        </a:solidFill>
        <a:latin typeface="Frutiger 87ExtraBlackCn" pitchFamily="34" charset="0"/>
        <a:ea typeface="+mn-ea"/>
        <a:cs typeface="+mn-cs"/>
      </a:defRPr>
    </a:lvl1pPr>
    <a:lvl2pPr marL="457200" algn="l" rtl="0" eaLnBrk="0" fontAlgn="base" hangingPunct="0">
      <a:spcBef>
        <a:spcPct val="0"/>
      </a:spcBef>
      <a:spcAft>
        <a:spcPct val="0"/>
      </a:spcAft>
      <a:defRPr sz="2400" kern="1200">
        <a:solidFill>
          <a:schemeClr val="tx1"/>
        </a:solidFill>
        <a:latin typeface="Frutiger 87ExtraBlackCn" pitchFamily="34" charset="0"/>
        <a:ea typeface="+mn-ea"/>
        <a:cs typeface="+mn-cs"/>
      </a:defRPr>
    </a:lvl2pPr>
    <a:lvl3pPr marL="914400" algn="l" rtl="0" eaLnBrk="0" fontAlgn="base" hangingPunct="0">
      <a:spcBef>
        <a:spcPct val="0"/>
      </a:spcBef>
      <a:spcAft>
        <a:spcPct val="0"/>
      </a:spcAft>
      <a:defRPr sz="2400" kern="1200">
        <a:solidFill>
          <a:schemeClr val="tx1"/>
        </a:solidFill>
        <a:latin typeface="Frutiger 87ExtraBlackCn"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Frutiger 87ExtraBlackCn"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Frutiger 87ExtraBlackCn" pitchFamily="34" charset="0"/>
        <a:ea typeface="+mn-ea"/>
        <a:cs typeface="+mn-cs"/>
      </a:defRPr>
    </a:lvl5pPr>
    <a:lvl6pPr marL="2286000" algn="l" defTabSz="914400" rtl="0" eaLnBrk="1" latinLnBrk="0" hangingPunct="1">
      <a:defRPr sz="2400" kern="1200">
        <a:solidFill>
          <a:schemeClr val="tx1"/>
        </a:solidFill>
        <a:latin typeface="Frutiger 87ExtraBlackCn" pitchFamily="34" charset="0"/>
        <a:ea typeface="+mn-ea"/>
        <a:cs typeface="+mn-cs"/>
      </a:defRPr>
    </a:lvl6pPr>
    <a:lvl7pPr marL="2743200" algn="l" defTabSz="914400" rtl="0" eaLnBrk="1" latinLnBrk="0" hangingPunct="1">
      <a:defRPr sz="2400" kern="1200">
        <a:solidFill>
          <a:schemeClr val="tx1"/>
        </a:solidFill>
        <a:latin typeface="Frutiger 87ExtraBlackCn" pitchFamily="34" charset="0"/>
        <a:ea typeface="+mn-ea"/>
        <a:cs typeface="+mn-cs"/>
      </a:defRPr>
    </a:lvl7pPr>
    <a:lvl8pPr marL="3200400" algn="l" defTabSz="914400" rtl="0" eaLnBrk="1" latinLnBrk="0" hangingPunct="1">
      <a:defRPr sz="2400" kern="1200">
        <a:solidFill>
          <a:schemeClr val="tx1"/>
        </a:solidFill>
        <a:latin typeface="Frutiger 87ExtraBlackCn" pitchFamily="34" charset="0"/>
        <a:ea typeface="+mn-ea"/>
        <a:cs typeface="+mn-cs"/>
      </a:defRPr>
    </a:lvl8pPr>
    <a:lvl9pPr marL="3657600" algn="l" defTabSz="914400" rtl="0" eaLnBrk="1" latinLnBrk="0" hangingPunct="1">
      <a:defRPr sz="2400" kern="1200">
        <a:solidFill>
          <a:schemeClr val="tx1"/>
        </a:solidFill>
        <a:latin typeface="Frutiger 87ExtraBlackCn"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04">
          <p15:clr>
            <a:srgbClr val="A4A3A4"/>
          </p15:clr>
        </p15:guide>
        <p15:guide id="2" pos="2184">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3F9B698-EDC4-A0E0-4309-472EE14C8626}" name="Aleyda Toruno" initials="AT" userId="S::at948@cornell.edu::92e473c3-4820-4d79-8175-ba8ff4ae03db" providerId="AD"/>
  <p188:author id="{CDB74FE1-8F7F-D3C7-A42B-F3F1899566AB}" name="Tonya Engst" initials="TE" userId="7e6a1b69de0ca461" providerId="Windows Live"/>
  <p188:author id="{42FC60E3-E287-25DC-55B4-A740EAE869E2}" name="Tonya Engst" initials="TE" userId="S::tbe3@cornell.edu::2e2e9051-7f8d-4d65-9035-d7594ee2a909" providerId="AD"/>
  <p188:author id="{67E0E9EA-F6A5-AA16-55CE-73E07398D153}" name="Debora Wagner" initials="DW" userId="S::dw529@cornell.edu::9198a4b6-aae0-4fcb-bcc5-f1ad77969fa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Edwin Juan Lopez" initials="EJL" lastIdx="7" clrIdx="0">
    <p:extLst>
      <p:ext uri="{19B8F6BF-5375-455C-9EA6-DF929625EA0E}">
        <p15:presenceInfo xmlns:p15="http://schemas.microsoft.com/office/powerpoint/2012/main" userId="S::ejl44@cornell.edu::e99a1621-0c6f-4955-b790-6d32ba601a3c" providerId="AD"/>
      </p:ext>
    </p:extLst>
  </p:cmAuthor>
  <p:cmAuthor id="2" name="Tonya J Engst" initials="TJE" lastIdx="7" clrIdx="1">
    <p:extLst>
      <p:ext uri="{19B8F6BF-5375-455C-9EA6-DF929625EA0E}">
        <p15:presenceInfo xmlns:p15="http://schemas.microsoft.com/office/powerpoint/2012/main" userId="S::tbe3@cornell.edu::2e2e9051-7f8d-4d65-9035-d7594ee2a909" providerId="AD"/>
      </p:ext>
    </p:extLst>
  </p:cmAuthor>
  <p:cmAuthor id="3" name="Debora Wagner" initials="DW" lastIdx="6" clrIdx="2">
    <p:extLst>
      <p:ext uri="{19B8F6BF-5375-455C-9EA6-DF929625EA0E}">
        <p15:presenceInfo xmlns:p15="http://schemas.microsoft.com/office/powerpoint/2012/main" userId="S-1-5-21-1275210071-879983540-725345543-1623093" providerId="AD"/>
      </p:ext>
    </p:extLst>
  </p:cmAuthor>
  <p:cmAuthor id="4" name="Tonya Engst" initials="TE" lastIdx="8" clrIdx="3">
    <p:extLst>
      <p:ext uri="{19B8F6BF-5375-455C-9EA6-DF929625EA0E}">
        <p15:presenceInfo xmlns:p15="http://schemas.microsoft.com/office/powerpoint/2012/main" userId="7e6a1b69de0ca461"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60000"/>
    <a:srgbClr val="A4001F"/>
    <a:srgbClr val="A4001E"/>
    <a:srgbClr val="3B3838"/>
    <a:srgbClr val="AFABAB"/>
    <a:srgbClr val="AB7942"/>
    <a:srgbClr val="AE7C46"/>
    <a:srgbClr val="FFFFFF"/>
    <a:srgbClr val="E7E7E7"/>
    <a:srgbClr val="E2E2E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924" autoAdjust="0"/>
    <p:restoredTop sz="95352" autoAdjust="0"/>
  </p:normalViewPr>
  <p:slideViewPr>
    <p:cSldViewPr>
      <p:cViewPr varScale="1">
        <p:scale>
          <a:sx n="56" d="100"/>
          <a:sy n="56" d="100"/>
        </p:scale>
        <p:origin x="72" y="739"/>
      </p:cViewPr>
      <p:guideLst>
        <p:guide orient="horz" pos="2160"/>
        <p:guide pos="3840"/>
      </p:guideLst>
    </p:cSldViewPr>
  </p:slideViewPr>
  <p:outlineViewPr>
    <p:cViewPr>
      <p:scale>
        <a:sx n="75" d="100"/>
        <a:sy n="75"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6" d="100"/>
          <a:sy n="66" d="100"/>
        </p:scale>
        <p:origin x="-1500" y="-120"/>
      </p:cViewPr>
      <p:guideLst>
        <p:guide orient="horz" pos="2904"/>
        <p:guide pos="218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notesMaster" Target="notesMasters/notesMaster1.xml"/><Relationship Id="rId47" Type="http://schemas.openxmlformats.org/officeDocument/2006/relationships/theme" Target="theme/theme1.xml"/><Relationship Id="rId50" Type="http://schemas.microsoft.com/office/2018/10/relationships/authors" Target="author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handoutMaster" Target="handoutMasters/handoutMaster1.xml"/><Relationship Id="rId48"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a Thrasher" userId="36e6bfd7-a575-4828-b120-98c2e0df01b6" providerId="ADAL" clId="{F69B6CF7-B38F-423A-A9AF-39F8179A5FFA}"/>
    <pc:docChg chg="mod">
      <pc:chgData name="Laura Thrasher" userId="36e6bfd7-a575-4828-b120-98c2e0df01b6" providerId="ADAL" clId="{F69B6CF7-B38F-423A-A9AF-39F8179A5FFA}" dt="2026-05-29T13:16:53.346" v="0"/>
      <pc:docMkLst>
        <pc:docMk/>
      </pc:docMkLst>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3005138" cy="460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pitchFamily="18" charset="0"/>
              </a:defRPr>
            </a:lvl1pPr>
          </a:lstStyle>
          <a:p>
            <a:pPr>
              <a:defRPr/>
            </a:pPr>
            <a:endParaRPr lang="en-US" altLang="en-US"/>
          </a:p>
        </p:txBody>
      </p:sp>
      <p:sp>
        <p:nvSpPr>
          <p:cNvPr id="11267" name="Rectangle 3"/>
          <p:cNvSpPr>
            <a:spLocks noGrp="1" noChangeArrowheads="1"/>
          </p:cNvSpPr>
          <p:nvPr>
            <p:ph type="dt" sz="quarter" idx="1"/>
          </p:nvPr>
        </p:nvSpPr>
        <p:spPr bwMode="auto">
          <a:xfrm>
            <a:off x="3927475" y="0"/>
            <a:ext cx="3005138" cy="460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pitchFamily="18" charset="0"/>
              </a:defRPr>
            </a:lvl1pPr>
          </a:lstStyle>
          <a:p>
            <a:pPr>
              <a:defRPr/>
            </a:pPr>
            <a:endParaRPr lang="en-US" altLang="en-US"/>
          </a:p>
        </p:txBody>
      </p:sp>
      <p:sp>
        <p:nvSpPr>
          <p:cNvPr id="11268" name="Rectangle 4"/>
          <p:cNvSpPr>
            <a:spLocks noGrp="1" noChangeArrowheads="1"/>
          </p:cNvSpPr>
          <p:nvPr>
            <p:ph type="ftr" sz="quarter" idx="2"/>
          </p:nvPr>
        </p:nvSpPr>
        <p:spPr bwMode="auto">
          <a:xfrm>
            <a:off x="0" y="8758238"/>
            <a:ext cx="3005138" cy="4603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pitchFamily="18" charset="0"/>
              </a:defRPr>
            </a:lvl1pPr>
          </a:lstStyle>
          <a:p>
            <a:pPr>
              <a:defRPr/>
            </a:pPr>
            <a:endParaRPr lang="en-US" altLang="en-US"/>
          </a:p>
        </p:txBody>
      </p:sp>
      <p:sp>
        <p:nvSpPr>
          <p:cNvPr id="11269" name="Rectangle 5"/>
          <p:cNvSpPr>
            <a:spLocks noGrp="1" noChangeArrowheads="1"/>
          </p:cNvSpPr>
          <p:nvPr>
            <p:ph type="sldNum" sz="quarter" idx="3"/>
          </p:nvPr>
        </p:nvSpPr>
        <p:spPr bwMode="auto">
          <a:xfrm>
            <a:off x="3927475" y="8758238"/>
            <a:ext cx="3005138" cy="4603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panose="02020603050405020304" pitchFamily="18" charset="0"/>
              </a:defRPr>
            </a:lvl1pPr>
          </a:lstStyle>
          <a:p>
            <a:pPr>
              <a:defRPr/>
            </a:pPr>
            <a:fld id="{3026C09C-37F2-40CE-B533-3A85335851B0}" type="slidenum">
              <a:rPr lang="en-US" altLang="en-US"/>
              <a:pPr>
                <a:defRPr/>
              </a:pPr>
              <a:t>‹#›</a:t>
            </a:fld>
            <a:endParaRPr lang="en-US" altLang="en-US"/>
          </a:p>
        </p:txBody>
      </p:sp>
    </p:spTree>
    <p:extLst>
      <p:ext uri="{BB962C8B-B14F-4D97-AF65-F5344CB8AC3E}">
        <p14:creationId xmlns:p14="http://schemas.microsoft.com/office/powerpoint/2010/main" val="38584910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3005138" cy="460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pitchFamily="18" charset="0"/>
              </a:defRPr>
            </a:lvl1pPr>
          </a:lstStyle>
          <a:p>
            <a:pPr>
              <a:defRPr/>
            </a:pPr>
            <a:endParaRPr lang="en-US" altLang="en-US"/>
          </a:p>
        </p:txBody>
      </p:sp>
      <p:sp>
        <p:nvSpPr>
          <p:cNvPr id="9219" name="Rectangle 3"/>
          <p:cNvSpPr>
            <a:spLocks noGrp="1" noChangeArrowheads="1"/>
          </p:cNvSpPr>
          <p:nvPr>
            <p:ph type="dt" idx="1"/>
          </p:nvPr>
        </p:nvSpPr>
        <p:spPr bwMode="auto">
          <a:xfrm>
            <a:off x="3927475" y="0"/>
            <a:ext cx="3005138" cy="460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pitchFamily="18" charset="0"/>
              </a:defRPr>
            </a:lvl1pPr>
          </a:lstStyle>
          <a:p>
            <a:pPr>
              <a:defRPr/>
            </a:pPr>
            <a:endParaRPr lang="en-US" altLang="en-US"/>
          </a:p>
        </p:txBody>
      </p:sp>
      <p:sp>
        <p:nvSpPr>
          <p:cNvPr id="4100" name="Rectangle 4"/>
          <p:cNvSpPr>
            <a:spLocks noGrp="1" noRot="1" noChangeAspect="1" noChangeArrowheads="1" noTextEdit="1"/>
          </p:cNvSpPr>
          <p:nvPr>
            <p:ph type="sldImg" idx="2"/>
          </p:nvPr>
        </p:nvSpPr>
        <p:spPr bwMode="auto">
          <a:xfrm>
            <a:off x="393700" y="692150"/>
            <a:ext cx="6146800" cy="34575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21" name="Rectangle 5"/>
          <p:cNvSpPr>
            <a:spLocks noGrp="1" noChangeArrowheads="1"/>
          </p:cNvSpPr>
          <p:nvPr>
            <p:ph type="body" sz="quarter" idx="3"/>
          </p:nvPr>
        </p:nvSpPr>
        <p:spPr bwMode="auto">
          <a:xfrm>
            <a:off x="693738" y="4379913"/>
            <a:ext cx="5546725" cy="414813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222" name="Rectangle 6"/>
          <p:cNvSpPr>
            <a:spLocks noGrp="1" noChangeArrowheads="1"/>
          </p:cNvSpPr>
          <p:nvPr>
            <p:ph type="ftr" sz="quarter" idx="4"/>
          </p:nvPr>
        </p:nvSpPr>
        <p:spPr bwMode="auto">
          <a:xfrm>
            <a:off x="0" y="8758238"/>
            <a:ext cx="3005138" cy="4603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pitchFamily="18" charset="0"/>
              </a:defRPr>
            </a:lvl1pPr>
          </a:lstStyle>
          <a:p>
            <a:pPr>
              <a:defRPr/>
            </a:pPr>
            <a:endParaRPr lang="en-US" altLang="en-US"/>
          </a:p>
        </p:txBody>
      </p:sp>
      <p:sp>
        <p:nvSpPr>
          <p:cNvPr id="9223" name="Rectangle 7"/>
          <p:cNvSpPr>
            <a:spLocks noGrp="1" noChangeArrowheads="1"/>
          </p:cNvSpPr>
          <p:nvPr>
            <p:ph type="sldNum" sz="quarter" idx="5"/>
          </p:nvPr>
        </p:nvSpPr>
        <p:spPr bwMode="auto">
          <a:xfrm>
            <a:off x="3927475" y="8758238"/>
            <a:ext cx="3005138" cy="4603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panose="02020603050405020304" pitchFamily="18" charset="0"/>
              </a:defRPr>
            </a:lvl1pPr>
          </a:lstStyle>
          <a:p>
            <a:pPr>
              <a:defRPr/>
            </a:pPr>
            <a:fld id="{C6FE8E4E-F99B-4856-ABBA-70EDBC15061C}" type="slidenum">
              <a:rPr lang="en-US" altLang="en-US"/>
              <a:pPr>
                <a:defRPr/>
              </a:pPr>
              <a:t>‹#›</a:t>
            </a:fld>
            <a:endParaRPr lang="en-US" altLang="en-US"/>
          </a:p>
        </p:txBody>
      </p:sp>
    </p:spTree>
    <p:extLst>
      <p:ext uri="{BB962C8B-B14F-4D97-AF65-F5344CB8AC3E}">
        <p14:creationId xmlns:p14="http://schemas.microsoft.com/office/powerpoint/2010/main" val="82078708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C6FE8E4E-F99B-4856-ABBA-70EDBC15061C}" type="slidenum">
              <a:rPr lang="en-US" altLang="en-US" smtClean="0"/>
              <a:pPr>
                <a:defRPr/>
              </a:pPr>
              <a:t>4</a:t>
            </a:fld>
            <a:endParaRPr lang="en-US" altLang="en-US"/>
          </a:p>
        </p:txBody>
      </p:sp>
    </p:spTree>
    <p:extLst>
      <p:ext uri="{BB962C8B-B14F-4D97-AF65-F5344CB8AC3E}">
        <p14:creationId xmlns:p14="http://schemas.microsoft.com/office/powerpoint/2010/main" val="41100777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C6FE8E4E-F99B-4856-ABBA-70EDBC15061C}" type="slidenum">
              <a:rPr lang="en-US" altLang="en-US" smtClean="0"/>
              <a:pPr>
                <a:defRPr/>
              </a:pPr>
              <a:t>21</a:t>
            </a:fld>
            <a:endParaRPr lang="en-US" altLang="en-US"/>
          </a:p>
        </p:txBody>
      </p:sp>
    </p:spTree>
    <p:extLst>
      <p:ext uri="{BB962C8B-B14F-4D97-AF65-F5344CB8AC3E}">
        <p14:creationId xmlns:p14="http://schemas.microsoft.com/office/powerpoint/2010/main" val="13631515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C6FE8E4E-F99B-4856-ABBA-70EDBC15061C}" type="slidenum">
              <a:rPr lang="en-US" altLang="en-US" smtClean="0"/>
              <a:pPr>
                <a:defRPr/>
              </a:pPr>
              <a:t>24</a:t>
            </a:fld>
            <a:endParaRPr lang="en-US" altLang="en-US"/>
          </a:p>
        </p:txBody>
      </p:sp>
    </p:spTree>
    <p:extLst>
      <p:ext uri="{BB962C8B-B14F-4D97-AF65-F5344CB8AC3E}">
        <p14:creationId xmlns:p14="http://schemas.microsoft.com/office/powerpoint/2010/main" val="13396564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C6FE8E4E-F99B-4856-ABBA-70EDBC15061C}" type="slidenum">
              <a:rPr lang="en-US" altLang="en-US" smtClean="0"/>
              <a:pPr>
                <a:defRPr/>
              </a:pPr>
              <a:t>28</a:t>
            </a:fld>
            <a:endParaRPr lang="en-US" altLang="en-US"/>
          </a:p>
        </p:txBody>
      </p:sp>
    </p:spTree>
    <p:extLst>
      <p:ext uri="{BB962C8B-B14F-4D97-AF65-F5344CB8AC3E}">
        <p14:creationId xmlns:p14="http://schemas.microsoft.com/office/powerpoint/2010/main" val="13138706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C6FE8E4E-F99B-4856-ABBA-70EDBC15061C}" type="slidenum">
              <a:rPr lang="en-US" altLang="en-US" smtClean="0"/>
              <a:pPr>
                <a:defRPr/>
              </a:pPr>
              <a:t>32</a:t>
            </a:fld>
            <a:endParaRPr lang="en-US" altLang="en-US"/>
          </a:p>
        </p:txBody>
      </p:sp>
    </p:spTree>
    <p:extLst>
      <p:ext uri="{BB962C8B-B14F-4D97-AF65-F5344CB8AC3E}">
        <p14:creationId xmlns:p14="http://schemas.microsoft.com/office/powerpoint/2010/main" val="28937707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C6FE8E4E-F99B-4856-ABBA-70EDBC15061C}" type="slidenum">
              <a:rPr lang="en-US" altLang="en-US" smtClean="0"/>
              <a:pPr>
                <a:defRPr/>
              </a:pPr>
              <a:t>35</a:t>
            </a:fld>
            <a:endParaRPr lang="en-US" altLang="en-US"/>
          </a:p>
        </p:txBody>
      </p:sp>
    </p:spTree>
    <p:extLst>
      <p:ext uri="{BB962C8B-B14F-4D97-AF65-F5344CB8AC3E}">
        <p14:creationId xmlns:p14="http://schemas.microsoft.com/office/powerpoint/2010/main" val="7359241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C6FE8E4E-F99B-4856-ABBA-70EDBC15061C}" type="slidenum">
              <a:rPr lang="en-US" altLang="en-US" smtClean="0"/>
              <a:pPr>
                <a:defRPr/>
              </a:pPr>
              <a:t>36</a:t>
            </a:fld>
            <a:endParaRPr lang="en-US" altLang="en-US"/>
          </a:p>
        </p:txBody>
      </p:sp>
    </p:spTree>
    <p:extLst>
      <p:ext uri="{BB962C8B-B14F-4D97-AF65-F5344CB8AC3E}">
        <p14:creationId xmlns:p14="http://schemas.microsoft.com/office/powerpoint/2010/main" val="28582427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C6FE8E4E-F99B-4856-ABBA-70EDBC15061C}" type="slidenum">
              <a:rPr lang="en-US" altLang="en-US" smtClean="0"/>
              <a:pPr>
                <a:defRPr/>
              </a:pPr>
              <a:t>5</a:t>
            </a:fld>
            <a:endParaRPr lang="en-US" altLang="en-US"/>
          </a:p>
        </p:txBody>
      </p:sp>
    </p:spTree>
    <p:extLst>
      <p:ext uri="{BB962C8B-B14F-4D97-AF65-F5344CB8AC3E}">
        <p14:creationId xmlns:p14="http://schemas.microsoft.com/office/powerpoint/2010/main" val="3240084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C6FE8E4E-F99B-4856-ABBA-70EDBC15061C}" type="slidenum">
              <a:rPr lang="en-US" altLang="en-US" smtClean="0"/>
              <a:pPr>
                <a:defRPr/>
              </a:pPr>
              <a:t>7</a:t>
            </a:fld>
            <a:endParaRPr lang="en-US" altLang="en-US"/>
          </a:p>
        </p:txBody>
      </p:sp>
    </p:spTree>
    <p:extLst>
      <p:ext uri="{BB962C8B-B14F-4D97-AF65-F5344CB8AC3E}">
        <p14:creationId xmlns:p14="http://schemas.microsoft.com/office/powerpoint/2010/main" val="26755106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C6FE8E4E-F99B-4856-ABBA-70EDBC15061C}" type="slidenum">
              <a:rPr lang="en-US" altLang="en-US" smtClean="0"/>
              <a:pPr>
                <a:defRPr/>
              </a:pPr>
              <a:t>8</a:t>
            </a:fld>
            <a:endParaRPr lang="en-US" altLang="en-US"/>
          </a:p>
        </p:txBody>
      </p:sp>
    </p:spTree>
    <p:extLst>
      <p:ext uri="{BB962C8B-B14F-4D97-AF65-F5344CB8AC3E}">
        <p14:creationId xmlns:p14="http://schemas.microsoft.com/office/powerpoint/2010/main" val="1928287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C6FE8E4E-F99B-4856-ABBA-70EDBC15061C}" type="slidenum">
              <a:rPr lang="en-US" altLang="en-US" smtClean="0"/>
              <a:pPr>
                <a:defRPr/>
              </a:pPr>
              <a:t>10</a:t>
            </a:fld>
            <a:endParaRPr lang="en-US" altLang="en-US"/>
          </a:p>
        </p:txBody>
      </p:sp>
    </p:spTree>
    <p:extLst>
      <p:ext uri="{BB962C8B-B14F-4D97-AF65-F5344CB8AC3E}">
        <p14:creationId xmlns:p14="http://schemas.microsoft.com/office/powerpoint/2010/main" val="15106231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EDBB62-6044-5150-331A-BEA11578D3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964D0-C54F-8990-9E85-DF390481E7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425488-B21C-B724-5D6A-8D671C9CD63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DF23639-0A30-0A38-F12E-FC2427E3ECC8}"/>
              </a:ext>
            </a:extLst>
          </p:cNvPr>
          <p:cNvSpPr>
            <a:spLocks noGrp="1"/>
          </p:cNvSpPr>
          <p:nvPr>
            <p:ph type="sldNum" sz="quarter" idx="5"/>
          </p:nvPr>
        </p:nvSpPr>
        <p:spPr/>
        <p:txBody>
          <a:bodyPr/>
          <a:lstStyle/>
          <a:p>
            <a:pPr>
              <a:defRPr/>
            </a:pPr>
            <a:fld id="{C6FE8E4E-F99B-4856-ABBA-70EDBC15061C}" type="slidenum">
              <a:rPr lang="en-US" altLang="en-US" smtClean="0"/>
              <a:pPr>
                <a:defRPr/>
              </a:pPr>
              <a:t>11</a:t>
            </a:fld>
            <a:endParaRPr lang="en-US" altLang="en-US"/>
          </a:p>
        </p:txBody>
      </p:sp>
    </p:spTree>
    <p:extLst>
      <p:ext uri="{BB962C8B-B14F-4D97-AF65-F5344CB8AC3E}">
        <p14:creationId xmlns:p14="http://schemas.microsoft.com/office/powerpoint/2010/main" val="36758146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C6FE8E4E-F99B-4856-ABBA-70EDBC15061C}" type="slidenum">
              <a:rPr lang="en-US" altLang="en-US" smtClean="0"/>
              <a:pPr>
                <a:defRPr/>
              </a:pPr>
              <a:t>13</a:t>
            </a:fld>
            <a:endParaRPr lang="en-US" altLang="en-US"/>
          </a:p>
        </p:txBody>
      </p:sp>
    </p:spTree>
    <p:extLst>
      <p:ext uri="{BB962C8B-B14F-4D97-AF65-F5344CB8AC3E}">
        <p14:creationId xmlns:p14="http://schemas.microsoft.com/office/powerpoint/2010/main" val="37381180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C6FE8E4E-F99B-4856-ABBA-70EDBC15061C}" type="slidenum">
              <a:rPr lang="en-US" altLang="en-US" smtClean="0"/>
              <a:pPr>
                <a:defRPr/>
              </a:pPr>
              <a:t>14</a:t>
            </a:fld>
            <a:endParaRPr lang="en-US" altLang="en-US"/>
          </a:p>
        </p:txBody>
      </p:sp>
    </p:spTree>
    <p:extLst>
      <p:ext uri="{BB962C8B-B14F-4D97-AF65-F5344CB8AC3E}">
        <p14:creationId xmlns:p14="http://schemas.microsoft.com/office/powerpoint/2010/main" val="18787336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3700" y="692150"/>
            <a:ext cx="6146800" cy="3457575"/>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1">
                <a:latin typeface="Calibri" panose="020F0502020204030204" pitchFamily="34" charset="0"/>
                <a:ea typeface="Calibri" panose="020F0502020204030204" pitchFamily="34" charset="0"/>
                <a:cs typeface="Calibri" panose="020F0502020204030204" pitchFamily="34" charset="0"/>
              </a:rPr>
              <a:t>AN IRWE IS A COST TO THE EMPLOYEE!</a:t>
            </a:r>
          </a:p>
        </p:txBody>
      </p:sp>
      <p:sp>
        <p:nvSpPr>
          <p:cNvPr id="4" name="Slide Number Placeholder 3"/>
          <p:cNvSpPr>
            <a:spLocks noGrp="1"/>
          </p:cNvSpPr>
          <p:nvPr>
            <p:ph type="sldNum" sz="quarter" idx="10"/>
          </p:nvPr>
        </p:nvSpPr>
        <p:spPr/>
        <p:txBody>
          <a:bodyPr/>
          <a:lstStyle/>
          <a:p>
            <a:pPr>
              <a:defRPr/>
            </a:pPr>
            <a:fld id="{C6FE8E4E-F99B-4856-ABBA-70EDBC15061C}" type="slidenum">
              <a:rPr lang="en-US" altLang="en-US" smtClean="0"/>
              <a:pPr>
                <a:defRPr/>
              </a:pPr>
              <a:t>19</a:t>
            </a:fld>
            <a:endParaRPr lang="en-US" altLang="en-US"/>
          </a:p>
        </p:txBody>
      </p:sp>
    </p:spTree>
    <p:extLst>
      <p:ext uri="{BB962C8B-B14F-4D97-AF65-F5344CB8AC3E}">
        <p14:creationId xmlns:p14="http://schemas.microsoft.com/office/powerpoint/2010/main" val="19798833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ection Divi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3759E99-70D3-B66E-CDB8-D9320E79DD66}"/>
              </a:ext>
            </a:extLst>
          </p:cNvPr>
          <p:cNvSpPr>
            <a:spLocks noGrp="1"/>
          </p:cNvSpPr>
          <p:nvPr>
            <p:ph type="sldNum" sz="quarter" idx="12"/>
          </p:nvPr>
        </p:nvSpPr>
        <p:spPr>
          <a:xfrm>
            <a:off x="9106988" y="6212657"/>
            <a:ext cx="2743200" cy="365125"/>
          </a:xfrm>
        </p:spPr>
        <p:txBody>
          <a:bodyPr/>
          <a:lstStyle>
            <a:lvl1pPr>
              <a:defRPr>
                <a:solidFill>
                  <a:schemeClr val="bg1"/>
                </a:solidFill>
              </a:defRPr>
            </a:lvl1pPr>
          </a:lstStyle>
          <a:p>
            <a:fld id="{3F16EA7B-2868-4129-8CCC-8431B61BD75B}" type="slidenum">
              <a:rPr lang="en-US" smtClean="0"/>
              <a:pPr/>
              <a:t>‹#›</a:t>
            </a:fld>
            <a:endParaRPr lang="en-US" dirty="0"/>
          </a:p>
        </p:txBody>
      </p:sp>
      <p:sp>
        <p:nvSpPr>
          <p:cNvPr id="7" name="Title 1">
            <a:extLst>
              <a:ext uri="{FF2B5EF4-FFF2-40B4-BE49-F238E27FC236}">
                <a16:creationId xmlns:a16="http://schemas.microsoft.com/office/drawing/2014/main" id="{4F0BE650-2967-0327-CDAD-190CFF624E2E}"/>
              </a:ext>
            </a:extLst>
          </p:cNvPr>
          <p:cNvSpPr>
            <a:spLocks noGrp="1"/>
          </p:cNvSpPr>
          <p:nvPr>
            <p:ph type="title"/>
          </p:nvPr>
        </p:nvSpPr>
        <p:spPr>
          <a:xfrm>
            <a:off x="4655089" y="2233741"/>
            <a:ext cx="7299009" cy="2606667"/>
          </a:xfrm>
        </p:spPr>
        <p:txBody>
          <a:bodyPr anchor="t"/>
          <a:lstStyle>
            <a:lvl1pPr>
              <a:defRPr>
                <a:solidFill>
                  <a:schemeClr val="bg1"/>
                </a:solidFill>
              </a:defRPr>
            </a:lvl1pPr>
          </a:lstStyle>
          <a:p>
            <a:r>
              <a:rPr lang="en-US" dirty="0"/>
              <a:t>Click to edit Master title</a:t>
            </a:r>
          </a:p>
        </p:txBody>
      </p:sp>
      <p:sp>
        <p:nvSpPr>
          <p:cNvPr id="25" name="Subtitle 2">
            <a:extLst>
              <a:ext uri="{FF2B5EF4-FFF2-40B4-BE49-F238E27FC236}">
                <a16:creationId xmlns:a16="http://schemas.microsoft.com/office/drawing/2014/main" id="{DF431FDB-4CFE-5F11-3E4A-D5EAFCE115C8}"/>
              </a:ext>
            </a:extLst>
          </p:cNvPr>
          <p:cNvSpPr>
            <a:spLocks noGrp="1"/>
          </p:cNvSpPr>
          <p:nvPr>
            <p:ph type="subTitle" idx="1"/>
          </p:nvPr>
        </p:nvSpPr>
        <p:spPr>
          <a:xfrm>
            <a:off x="4655088" y="1706691"/>
            <a:ext cx="7299009" cy="52705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24" name="Picture Placeholder 23">
            <a:extLst>
              <a:ext uri="{FF2B5EF4-FFF2-40B4-BE49-F238E27FC236}">
                <a16:creationId xmlns:a16="http://schemas.microsoft.com/office/drawing/2014/main" id="{FC191268-6EE6-A6DD-7ACA-5A4F3111064D}"/>
              </a:ext>
            </a:extLst>
          </p:cNvPr>
          <p:cNvSpPr>
            <a:spLocks noGrp="1"/>
          </p:cNvSpPr>
          <p:nvPr>
            <p:ph type="pic" sz="quarter" idx="13"/>
          </p:nvPr>
        </p:nvSpPr>
        <p:spPr>
          <a:xfrm>
            <a:off x="0" y="1"/>
            <a:ext cx="4945531" cy="6857999"/>
          </a:xfrm>
          <a:custGeom>
            <a:avLst/>
            <a:gdLst>
              <a:gd name="connsiteX0" fmla="*/ 3710922 w 7094483"/>
              <a:gd name="connsiteY0" fmla="*/ 0 h 6857999"/>
              <a:gd name="connsiteX1" fmla="*/ 7094483 w 7094483"/>
              <a:gd name="connsiteY1" fmla="*/ 0 h 6857999"/>
              <a:gd name="connsiteX2" fmla="*/ 3815364 w 7094483"/>
              <a:gd name="connsiteY2" fmla="*/ 6857999 h 6857999"/>
              <a:gd name="connsiteX3" fmla="*/ 0 w 7094483"/>
              <a:gd name="connsiteY3" fmla="*/ 6857999 h 6857999"/>
              <a:gd name="connsiteX4" fmla="*/ 0 w 7094483"/>
              <a:gd name="connsiteY4" fmla="*/ 1 h 6857999"/>
              <a:gd name="connsiteX5" fmla="*/ 3710922 w 7094483"/>
              <a:gd name="connsiteY5" fmla="*/ 1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94483" h="6857999">
                <a:moveTo>
                  <a:pt x="3710922" y="0"/>
                </a:moveTo>
                <a:lnTo>
                  <a:pt x="7094483" y="0"/>
                </a:lnTo>
                <a:lnTo>
                  <a:pt x="3815364" y="6857999"/>
                </a:lnTo>
                <a:lnTo>
                  <a:pt x="0" y="6857999"/>
                </a:lnTo>
                <a:lnTo>
                  <a:pt x="0" y="1"/>
                </a:lnTo>
                <a:lnTo>
                  <a:pt x="3710922" y="1"/>
                </a:lnTo>
                <a:close/>
              </a:path>
            </a:pathLst>
          </a:custGeom>
        </p:spPr>
        <p:txBody>
          <a:bodyPr wrap="square">
            <a:noAutofit/>
          </a:bodyPr>
          <a:lstStyle>
            <a:lvl1pPr marL="0" indent="0">
              <a:buNone/>
              <a:defRPr>
                <a:solidFill>
                  <a:schemeClr val="bg1"/>
                </a:solidFill>
              </a:defRPr>
            </a:lvl1pPr>
          </a:lstStyle>
          <a:p>
            <a:endParaRPr lang="en-US" dirty="0"/>
          </a:p>
        </p:txBody>
      </p:sp>
    </p:spTree>
    <p:extLst>
      <p:ext uri="{BB962C8B-B14F-4D97-AF65-F5344CB8AC3E}">
        <p14:creationId xmlns:p14="http://schemas.microsoft.com/office/powerpoint/2010/main" val="24285488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two columns">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10265B34-FD59-CEBF-E27D-F760E2483A7B}"/>
              </a:ext>
            </a:extLst>
          </p:cNvPr>
          <p:cNvSpPr>
            <a:spLocks noGrp="1"/>
          </p:cNvSpPr>
          <p:nvPr>
            <p:ph type="sldNum" sz="quarter" idx="12"/>
          </p:nvPr>
        </p:nvSpPr>
        <p:spPr>
          <a:xfrm>
            <a:off x="9106988" y="6212657"/>
            <a:ext cx="2743200" cy="365125"/>
          </a:xfrm>
        </p:spPr>
        <p:txBody>
          <a:bodyPr/>
          <a:lstStyle>
            <a:lvl1pPr>
              <a:defRPr baseline="0">
                <a:solidFill>
                  <a:srgbClr val="C32E22"/>
                </a:solidFill>
              </a:defRPr>
            </a:lvl1pPr>
          </a:lstStyle>
          <a:p>
            <a:fld id="{3F16EA7B-2868-4129-8CCC-8431B61BD75B}" type="slidenum">
              <a:rPr lang="en-US" smtClean="0"/>
              <a:pPr/>
              <a:t>‹#›</a:t>
            </a:fld>
            <a:endParaRPr lang="en-US" dirty="0"/>
          </a:p>
        </p:txBody>
      </p:sp>
      <p:sp>
        <p:nvSpPr>
          <p:cNvPr id="2" name="Title 1">
            <a:extLst>
              <a:ext uri="{FF2B5EF4-FFF2-40B4-BE49-F238E27FC236}">
                <a16:creationId xmlns:a16="http://schemas.microsoft.com/office/drawing/2014/main" id="{C5527FA1-B1EF-4C67-AD4C-E5771363463F}"/>
              </a:ext>
            </a:extLst>
          </p:cNvPr>
          <p:cNvSpPr>
            <a:spLocks noGrp="1"/>
          </p:cNvSpPr>
          <p:nvPr>
            <p:ph type="title"/>
          </p:nvPr>
        </p:nvSpPr>
        <p:spPr/>
        <p:txBody>
          <a:bodyPr anchor="b"/>
          <a:lstStyle>
            <a:lvl1pPr>
              <a:defRPr b="1" i="0">
                <a:solidFill>
                  <a:srgbClr val="A4001F"/>
                </a:solidFill>
                <a:latin typeface="Calibri" panose="020F0502020204030204" pitchFamily="34" charset="0"/>
                <a:cs typeface="Calibri" panose="020F0502020204030204" pitchFamily="34" charset="0"/>
              </a:defRPr>
            </a:lvl1pPr>
          </a:lstStyle>
          <a:p>
            <a:r>
              <a:rPr lang="en-US" dirty="0"/>
              <a:t>Click to edit Master title</a:t>
            </a:r>
          </a:p>
        </p:txBody>
      </p:sp>
      <p:sp>
        <p:nvSpPr>
          <p:cNvPr id="3" name="Content Placeholder 2">
            <a:extLst>
              <a:ext uri="{FF2B5EF4-FFF2-40B4-BE49-F238E27FC236}">
                <a16:creationId xmlns:a16="http://schemas.microsoft.com/office/drawing/2014/main" id="{838295A3-311E-4C38-809B-8050C7A53C0A}"/>
              </a:ext>
            </a:extLst>
          </p:cNvPr>
          <p:cNvSpPr>
            <a:spLocks noGrp="1"/>
          </p:cNvSpPr>
          <p:nvPr>
            <p:ph idx="1"/>
          </p:nvPr>
        </p:nvSpPr>
        <p:spPr>
          <a:xfrm>
            <a:off x="838200" y="1825624"/>
            <a:ext cx="5257800" cy="4752157"/>
          </a:xfrm>
        </p:spPr>
        <p:txBody>
          <a:bodyPr/>
          <a:lstStyle>
            <a:lvl1pPr>
              <a:lnSpc>
                <a:spcPct val="100000"/>
              </a:lnSpc>
              <a:defRPr/>
            </a:lvl1pPr>
            <a:lvl2pPr marL="685800" indent="-228600">
              <a:lnSpc>
                <a:spcPct val="100000"/>
              </a:lnSpc>
              <a:tabLst/>
              <a:defRPr/>
            </a:lvl2pPr>
            <a:lvl3pPr>
              <a:lnSpc>
                <a:spcPct val="100000"/>
              </a:lnSpc>
              <a:defRPr/>
            </a:lvl3pPr>
            <a:lvl4pPr>
              <a:lnSpc>
                <a:spcPct val="100000"/>
              </a:lnSpc>
              <a:defRPr/>
            </a:lvl4pPr>
            <a:lvl5pPr>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2">
            <a:extLst>
              <a:ext uri="{FF2B5EF4-FFF2-40B4-BE49-F238E27FC236}">
                <a16:creationId xmlns:a16="http://schemas.microsoft.com/office/drawing/2014/main" id="{5F040E7A-9A2F-FD71-5490-E6D7D2885A1B}"/>
              </a:ext>
            </a:extLst>
          </p:cNvPr>
          <p:cNvSpPr>
            <a:spLocks noGrp="1"/>
          </p:cNvSpPr>
          <p:nvPr>
            <p:ph idx="13"/>
          </p:nvPr>
        </p:nvSpPr>
        <p:spPr>
          <a:xfrm>
            <a:off x="6172200" y="1838324"/>
            <a:ext cx="5257800" cy="4752157"/>
          </a:xfrm>
        </p:spPr>
        <p:txBody>
          <a:bodyPr/>
          <a:lstStyle>
            <a:lvl1pPr>
              <a:lnSpc>
                <a:spcPct val="100000"/>
              </a:lnSpc>
              <a:defRPr/>
            </a:lvl1pPr>
            <a:lvl2pPr marL="685800" indent="-228600">
              <a:lnSpc>
                <a:spcPct val="100000"/>
              </a:lnSpc>
              <a:tabLst/>
              <a:defRPr/>
            </a:lvl2pPr>
            <a:lvl3pPr>
              <a:lnSpc>
                <a:spcPct val="100000"/>
              </a:lnSpc>
              <a:defRPr/>
            </a:lvl3pPr>
            <a:lvl4pPr>
              <a:lnSpc>
                <a:spcPct val="100000"/>
              </a:lnSpc>
              <a:defRPr/>
            </a:lvl4pPr>
            <a:lvl5pPr>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572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ummary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3759E99-70D3-B66E-CDB8-D9320E79DD66}"/>
              </a:ext>
            </a:extLst>
          </p:cNvPr>
          <p:cNvSpPr>
            <a:spLocks noGrp="1"/>
          </p:cNvSpPr>
          <p:nvPr>
            <p:ph type="sldNum" sz="quarter" idx="12"/>
          </p:nvPr>
        </p:nvSpPr>
        <p:spPr>
          <a:xfrm>
            <a:off x="9106988" y="6212657"/>
            <a:ext cx="2743200" cy="365125"/>
          </a:xfrm>
        </p:spPr>
        <p:txBody>
          <a:bodyPr/>
          <a:lstStyle>
            <a:lvl1pPr>
              <a:defRPr>
                <a:solidFill>
                  <a:schemeClr val="bg1"/>
                </a:solidFill>
              </a:defRPr>
            </a:lvl1pPr>
          </a:lstStyle>
          <a:p>
            <a:fld id="{3F16EA7B-2868-4129-8CCC-8431B61BD75B}" type="slidenum">
              <a:rPr lang="en-US" smtClean="0"/>
              <a:pPr/>
              <a:t>‹#›</a:t>
            </a:fld>
            <a:endParaRPr lang="en-US"/>
          </a:p>
        </p:txBody>
      </p:sp>
      <p:sp>
        <p:nvSpPr>
          <p:cNvPr id="2" name="Title 1">
            <a:extLst>
              <a:ext uri="{FF2B5EF4-FFF2-40B4-BE49-F238E27FC236}">
                <a16:creationId xmlns:a16="http://schemas.microsoft.com/office/drawing/2014/main" id="{21D53692-3C35-F010-42B2-DDC64D84A0D0}"/>
              </a:ext>
            </a:extLst>
          </p:cNvPr>
          <p:cNvSpPr>
            <a:spLocks noGrp="1"/>
          </p:cNvSpPr>
          <p:nvPr>
            <p:ph type="title"/>
          </p:nvPr>
        </p:nvSpPr>
        <p:spPr>
          <a:xfrm>
            <a:off x="838200" y="365125"/>
            <a:ext cx="10515600" cy="1325563"/>
          </a:xfrm>
        </p:spPr>
        <p:txBody>
          <a:bodyPr anchor="b"/>
          <a:lstStyle>
            <a:lvl1pPr algn="l">
              <a:defRPr b="1" i="0">
                <a:solidFill>
                  <a:schemeClr val="bg1"/>
                </a:solidFill>
                <a:latin typeface="Calibri" panose="020F0502020204030204" pitchFamily="34" charset="0"/>
                <a:cs typeface="Calibri" panose="020F0502020204030204" pitchFamily="34" charset="0"/>
              </a:defRPr>
            </a:lvl1pPr>
          </a:lstStyle>
          <a:p>
            <a:r>
              <a:rPr lang="en-US" dirty="0"/>
              <a:t>Click to edit Master title</a:t>
            </a:r>
          </a:p>
        </p:txBody>
      </p:sp>
      <p:sp>
        <p:nvSpPr>
          <p:cNvPr id="3" name="Content Placeholder 2">
            <a:extLst>
              <a:ext uri="{FF2B5EF4-FFF2-40B4-BE49-F238E27FC236}">
                <a16:creationId xmlns:a16="http://schemas.microsoft.com/office/drawing/2014/main" id="{7B687C02-FFA2-7304-020C-7EBC2C4B5A23}"/>
              </a:ext>
            </a:extLst>
          </p:cNvPr>
          <p:cNvSpPr>
            <a:spLocks noGrp="1"/>
          </p:cNvSpPr>
          <p:nvPr>
            <p:ph idx="1"/>
          </p:nvPr>
        </p:nvSpPr>
        <p:spPr>
          <a:xfrm>
            <a:off x="838200" y="1825624"/>
            <a:ext cx="10515600" cy="4752157"/>
          </a:xfrm>
        </p:spPr>
        <p:txBody>
          <a:bodyPr/>
          <a:lstStyle>
            <a:lvl1pPr marL="285750" indent="-285750">
              <a:lnSpc>
                <a:spcPct val="100000"/>
              </a:lnSpc>
              <a:buFont typeface="Arial" panose="020B0604020202020204" pitchFamily="34" charset="0"/>
              <a:buChar char="•"/>
              <a:defRPr sz="2800">
                <a:solidFill>
                  <a:schemeClr val="bg1"/>
                </a:solidFill>
              </a:defRPr>
            </a:lvl1pPr>
            <a:lvl2pPr marL="457200" indent="-228600">
              <a:lnSpc>
                <a:spcPct val="100000"/>
              </a:lnSpc>
              <a:tabLst/>
              <a:defRPr>
                <a:solidFill>
                  <a:schemeClr val="bg1"/>
                </a:solidFill>
              </a:defRPr>
            </a:lvl2pPr>
            <a:lvl3pPr>
              <a:lnSpc>
                <a:spcPct val="100000"/>
              </a:lnSpc>
              <a:defRPr>
                <a:solidFill>
                  <a:schemeClr val="bg1"/>
                </a:solidFill>
              </a:defRPr>
            </a:lvl3pPr>
            <a:lvl4pPr>
              <a:lnSpc>
                <a:spcPct val="100000"/>
              </a:lnSpc>
              <a:defRPr>
                <a:solidFill>
                  <a:schemeClr val="bg1"/>
                </a:solidFill>
              </a:defRPr>
            </a:lvl4pPr>
            <a:lvl5pPr>
              <a:lnSpc>
                <a:spcPct val="100000"/>
              </a:lnSpc>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753553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 202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DF8E1642-E5BC-8AAC-05FC-CC4E2467D14C}"/>
              </a:ext>
            </a:extLst>
          </p:cNvPr>
          <p:cNvSpPr>
            <a:spLocks noGrp="1"/>
          </p:cNvSpPr>
          <p:nvPr>
            <p:ph type="sldNum" sz="quarter" idx="12"/>
          </p:nvPr>
        </p:nvSpPr>
        <p:spPr>
          <a:xfrm>
            <a:off x="553832" y="6212657"/>
            <a:ext cx="2743200" cy="365125"/>
          </a:xfrm>
        </p:spPr>
        <p:txBody>
          <a:bodyPr/>
          <a:lstStyle>
            <a:lvl1pPr algn="l">
              <a:defRPr>
                <a:solidFill>
                  <a:srgbClr val="760000"/>
                </a:solidFill>
              </a:defRPr>
            </a:lvl1pPr>
          </a:lstStyle>
          <a:p>
            <a:fld id="{3F16EA7B-2868-4129-8CCC-8431B61BD75B}" type="slidenum">
              <a:rPr lang="en-US" smtClean="0"/>
              <a:pPr/>
              <a:t>‹#›</a:t>
            </a:fld>
            <a:endParaRPr lang="en-US"/>
          </a:p>
        </p:txBody>
      </p:sp>
      <p:sp>
        <p:nvSpPr>
          <p:cNvPr id="8" name="Text Placeholder 2">
            <a:extLst>
              <a:ext uri="{FF2B5EF4-FFF2-40B4-BE49-F238E27FC236}">
                <a16:creationId xmlns:a16="http://schemas.microsoft.com/office/drawing/2014/main" id="{07F94713-995E-949D-7D74-C9B00DDAC831}"/>
              </a:ext>
            </a:extLst>
          </p:cNvPr>
          <p:cNvSpPr>
            <a:spLocks noGrp="1"/>
          </p:cNvSpPr>
          <p:nvPr>
            <p:ph type="body" sz="quarter" idx="14"/>
          </p:nvPr>
        </p:nvSpPr>
        <p:spPr>
          <a:xfrm>
            <a:off x="548641" y="3429000"/>
            <a:ext cx="7629879" cy="2676379"/>
          </a:xfrm>
        </p:spPr>
        <p:txBody>
          <a:bodyPr/>
          <a:lstStyle>
            <a:lvl1pPr marL="0" indent="0">
              <a:buNone/>
              <a:defRPr/>
            </a:lvl1pPr>
          </a:lstStyle>
          <a:p>
            <a:pPr lvl="0"/>
            <a:r>
              <a:rPr lang="en-US" dirty="0"/>
              <a:t>Click to edit Master text styles</a:t>
            </a:r>
          </a:p>
        </p:txBody>
      </p:sp>
      <p:sp>
        <p:nvSpPr>
          <p:cNvPr id="2" name="Picture Placeholder 23">
            <a:extLst>
              <a:ext uri="{FF2B5EF4-FFF2-40B4-BE49-F238E27FC236}">
                <a16:creationId xmlns:a16="http://schemas.microsoft.com/office/drawing/2014/main" id="{BEAC1746-0898-4FF9-EB20-6BDF088229D7}"/>
              </a:ext>
            </a:extLst>
          </p:cNvPr>
          <p:cNvSpPr>
            <a:spLocks noGrp="1"/>
          </p:cNvSpPr>
          <p:nvPr>
            <p:ph type="pic" sz="quarter" idx="13"/>
          </p:nvPr>
        </p:nvSpPr>
        <p:spPr>
          <a:xfrm flipH="1">
            <a:off x="7246469" y="0"/>
            <a:ext cx="4945531" cy="6857999"/>
          </a:xfrm>
          <a:custGeom>
            <a:avLst/>
            <a:gdLst>
              <a:gd name="connsiteX0" fmla="*/ 3710922 w 7094483"/>
              <a:gd name="connsiteY0" fmla="*/ 0 h 6857999"/>
              <a:gd name="connsiteX1" fmla="*/ 7094483 w 7094483"/>
              <a:gd name="connsiteY1" fmla="*/ 0 h 6857999"/>
              <a:gd name="connsiteX2" fmla="*/ 3815364 w 7094483"/>
              <a:gd name="connsiteY2" fmla="*/ 6857999 h 6857999"/>
              <a:gd name="connsiteX3" fmla="*/ 0 w 7094483"/>
              <a:gd name="connsiteY3" fmla="*/ 6857999 h 6857999"/>
              <a:gd name="connsiteX4" fmla="*/ 0 w 7094483"/>
              <a:gd name="connsiteY4" fmla="*/ 1 h 6857999"/>
              <a:gd name="connsiteX5" fmla="*/ 3710922 w 7094483"/>
              <a:gd name="connsiteY5" fmla="*/ 1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94483" h="6857999">
                <a:moveTo>
                  <a:pt x="3710922" y="0"/>
                </a:moveTo>
                <a:lnTo>
                  <a:pt x="7094483" y="0"/>
                </a:lnTo>
                <a:lnTo>
                  <a:pt x="3815364" y="6857999"/>
                </a:lnTo>
                <a:lnTo>
                  <a:pt x="0" y="6857999"/>
                </a:lnTo>
                <a:lnTo>
                  <a:pt x="0" y="1"/>
                </a:lnTo>
                <a:lnTo>
                  <a:pt x="3710922" y="1"/>
                </a:lnTo>
                <a:close/>
              </a:path>
            </a:pathLst>
          </a:custGeom>
        </p:spPr>
        <p:txBody>
          <a:bodyPr wrap="square">
            <a:noAutofit/>
          </a:bodyPr>
          <a:lstStyle>
            <a:lvl1pPr marL="0" indent="0">
              <a:buNone/>
              <a:defRPr>
                <a:solidFill>
                  <a:schemeClr val="bg1"/>
                </a:solidFill>
              </a:defRPr>
            </a:lvl1pPr>
          </a:lstStyle>
          <a:p>
            <a:endParaRPr lang="en-US"/>
          </a:p>
        </p:txBody>
      </p:sp>
      <p:sp>
        <p:nvSpPr>
          <p:cNvPr id="5" name="Picture Placeholder 4">
            <a:extLst>
              <a:ext uri="{FF2B5EF4-FFF2-40B4-BE49-F238E27FC236}">
                <a16:creationId xmlns:a16="http://schemas.microsoft.com/office/drawing/2014/main" id="{5AF57700-84F0-390C-A1EA-5773492A62F8}"/>
              </a:ext>
            </a:extLst>
          </p:cNvPr>
          <p:cNvSpPr>
            <a:spLocks noGrp="1"/>
          </p:cNvSpPr>
          <p:nvPr>
            <p:ph type="pic" sz="quarter" idx="15"/>
          </p:nvPr>
        </p:nvSpPr>
        <p:spPr>
          <a:xfrm>
            <a:off x="548642" y="773530"/>
            <a:ext cx="3094527" cy="1100992"/>
          </a:xfrm>
        </p:spPr>
        <p:txBody>
          <a:bodyPr/>
          <a:lstStyle/>
          <a:p>
            <a:endParaRPr lang="en-US"/>
          </a:p>
        </p:txBody>
      </p:sp>
      <p:sp>
        <p:nvSpPr>
          <p:cNvPr id="7" name="Picture Placeholder 4">
            <a:extLst>
              <a:ext uri="{FF2B5EF4-FFF2-40B4-BE49-F238E27FC236}">
                <a16:creationId xmlns:a16="http://schemas.microsoft.com/office/drawing/2014/main" id="{F5BC0B93-08ED-812B-3348-D0771D96FC92}"/>
              </a:ext>
            </a:extLst>
          </p:cNvPr>
          <p:cNvSpPr>
            <a:spLocks noGrp="1"/>
          </p:cNvSpPr>
          <p:nvPr>
            <p:ph type="pic" sz="quarter" idx="17"/>
          </p:nvPr>
        </p:nvSpPr>
        <p:spPr>
          <a:xfrm>
            <a:off x="548641" y="2166038"/>
            <a:ext cx="6448936" cy="1100992"/>
          </a:xfrm>
        </p:spPr>
        <p:txBody>
          <a:bodyPr/>
          <a:lstStyle/>
          <a:p>
            <a:endParaRPr lang="en-US"/>
          </a:p>
        </p:txBody>
      </p:sp>
    </p:spTree>
    <p:extLst>
      <p:ext uri="{BB962C8B-B14F-4D97-AF65-F5344CB8AC3E}">
        <p14:creationId xmlns:p14="http://schemas.microsoft.com/office/powerpoint/2010/main" val="34674556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Summary Slide - Regula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3759E99-70D3-B66E-CDB8-D9320E79DD66}"/>
              </a:ext>
            </a:extLst>
          </p:cNvPr>
          <p:cNvSpPr>
            <a:spLocks noGrp="1"/>
          </p:cNvSpPr>
          <p:nvPr>
            <p:ph type="sldNum" sz="quarter" idx="12"/>
          </p:nvPr>
        </p:nvSpPr>
        <p:spPr>
          <a:xfrm>
            <a:off x="9106988" y="6212657"/>
            <a:ext cx="2743200" cy="365125"/>
          </a:xfrm>
        </p:spPr>
        <p:txBody>
          <a:bodyPr/>
          <a:lstStyle>
            <a:lvl1pPr>
              <a:defRPr>
                <a:solidFill>
                  <a:schemeClr val="bg1"/>
                </a:solidFill>
              </a:defRPr>
            </a:lvl1pPr>
          </a:lstStyle>
          <a:p>
            <a:fld id="{3F16EA7B-2868-4129-8CCC-8431B61BD75B}" type="slidenum">
              <a:rPr lang="en-US" smtClean="0"/>
              <a:pPr/>
              <a:t>‹#›</a:t>
            </a:fld>
            <a:endParaRPr lang="en-US" dirty="0"/>
          </a:p>
        </p:txBody>
      </p:sp>
      <p:sp>
        <p:nvSpPr>
          <p:cNvPr id="2" name="Title 1">
            <a:extLst>
              <a:ext uri="{FF2B5EF4-FFF2-40B4-BE49-F238E27FC236}">
                <a16:creationId xmlns:a16="http://schemas.microsoft.com/office/drawing/2014/main" id="{21D53692-3C35-F010-42B2-DDC64D84A0D0}"/>
              </a:ext>
            </a:extLst>
          </p:cNvPr>
          <p:cNvSpPr>
            <a:spLocks noGrp="1"/>
          </p:cNvSpPr>
          <p:nvPr>
            <p:ph type="title"/>
          </p:nvPr>
        </p:nvSpPr>
        <p:spPr>
          <a:xfrm>
            <a:off x="838200" y="365125"/>
            <a:ext cx="10515600" cy="1325563"/>
          </a:xfrm>
        </p:spPr>
        <p:txBody>
          <a:bodyPr anchor="b"/>
          <a:lstStyle>
            <a:lvl1pPr algn="l">
              <a:defRPr b="1" i="0">
                <a:solidFill>
                  <a:schemeClr val="bg1"/>
                </a:solidFill>
                <a:latin typeface="Calibri" panose="020F0502020204030204" pitchFamily="34" charset="0"/>
                <a:cs typeface="Calibri" panose="020F0502020204030204" pitchFamily="34" charset="0"/>
              </a:defRPr>
            </a:lvl1pPr>
          </a:lstStyle>
          <a:p>
            <a:r>
              <a:rPr lang="en-US" dirty="0"/>
              <a:t>Click to edit Master title</a:t>
            </a:r>
          </a:p>
        </p:txBody>
      </p:sp>
      <p:sp>
        <p:nvSpPr>
          <p:cNvPr id="3" name="Content Placeholder 2">
            <a:extLst>
              <a:ext uri="{FF2B5EF4-FFF2-40B4-BE49-F238E27FC236}">
                <a16:creationId xmlns:a16="http://schemas.microsoft.com/office/drawing/2014/main" id="{7B687C02-FFA2-7304-020C-7EBC2C4B5A23}"/>
              </a:ext>
            </a:extLst>
          </p:cNvPr>
          <p:cNvSpPr>
            <a:spLocks noGrp="1"/>
          </p:cNvSpPr>
          <p:nvPr>
            <p:ph idx="1"/>
          </p:nvPr>
        </p:nvSpPr>
        <p:spPr>
          <a:xfrm>
            <a:off x="838200" y="1825624"/>
            <a:ext cx="10515600" cy="4752157"/>
          </a:xfrm>
        </p:spPr>
        <p:txBody>
          <a:bodyPr/>
          <a:lstStyle>
            <a:lvl1pPr marL="228600" indent="-228600">
              <a:lnSpc>
                <a:spcPct val="100000"/>
              </a:lnSpc>
              <a:buFont typeface="Arial" panose="020B0604020202020204" pitchFamily="34" charset="0"/>
              <a:buChar char="•"/>
              <a:defRPr sz="2800">
                <a:solidFill>
                  <a:schemeClr val="bg1"/>
                </a:solidFill>
              </a:defRPr>
            </a:lvl1pPr>
            <a:lvl2pPr marL="685800" indent="-228600">
              <a:lnSpc>
                <a:spcPct val="100000"/>
              </a:lnSpc>
              <a:tabLst/>
              <a:defRPr>
                <a:solidFill>
                  <a:schemeClr val="bg1"/>
                </a:solidFill>
              </a:defRPr>
            </a:lvl2pPr>
            <a:lvl3pPr>
              <a:lnSpc>
                <a:spcPct val="100000"/>
              </a:lnSpc>
              <a:defRPr>
                <a:solidFill>
                  <a:schemeClr val="bg1"/>
                </a:solidFill>
              </a:defRPr>
            </a:lvl3pPr>
            <a:lvl4pPr>
              <a:lnSpc>
                <a:spcPct val="100000"/>
              </a:lnSpc>
              <a:defRPr>
                <a:solidFill>
                  <a:schemeClr val="bg1"/>
                </a:solidFill>
              </a:defRPr>
            </a:lvl4pPr>
            <a:lvl5pPr>
              <a:lnSpc>
                <a:spcPct val="100000"/>
              </a:lnSpc>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772827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New subsec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DF8E1642-E5BC-8AAC-05FC-CC4E2467D14C}"/>
              </a:ext>
            </a:extLst>
          </p:cNvPr>
          <p:cNvSpPr>
            <a:spLocks noGrp="1"/>
          </p:cNvSpPr>
          <p:nvPr>
            <p:ph type="sldNum" sz="quarter" idx="12"/>
          </p:nvPr>
        </p:nvSpPr>
        <p:spPr>
          <a:xfrm>
            <a:off x="838199" y="6097154"/>
            <a:ext cx="2743200" cy="365125"/>
          </a:xfrm>
        </p:spPr>
        <p:txBody>
          <a:bodyPr/>
          <a:lstStyle>
            <a:lvl1pPr algn="l">
              <a:defRPr baseline="0">
                <a:solidFill>
                  <a:srgbClr val="C32E22"/>
                </a:solidFill>
              </a:defRPr>
            </a:lvl1pPr>
          </a:lstStyle>
          <a:p>
            <a:fld id="{3F16EA7B-2868-4129-8CCC-8431B61BD75B}" type="slidenum">
              <a:rPr lang="en-US" smtClean="0"/>
              <a:pPr/>
              <a:t>‹#›</a:t>
            </a:fld>
            <a:endParaRPr lang="en-US" dirty="0"/>
          </a:p>
        </p:txBody>
      </p:sp>
      <p:sp>
        <p:nvSpPr>
          <p:cNvPr id="3" name="Title 1">
            <a:extLst>
              <a:ext uri="{FF2B5EF4-FFF2-40B4-BE49-F238E27FC236}">
                <a16:creationId xmlns:a16="http://schemas.microsoft.com/office/drawing/2014/main" id="{BCD34C80-76BB-260B-2B55-E2C543AAFFCF}"/>
              </a:ext>
            </a:extLst>
          </p:cNvPr>
          <p:cNvSpPr>
            <a:spLocks noGrp="1"/>
          </p:cNvSpPr>
          <p:nvPr>
            <p:ph type="title"/>
          </p:nvPr>
        </p:nvSpPr>
        <p:spPr>
          <a:xfrm>
            <a:off x="838200" y="1334845"/>
            <a:ext cx="7349836" cy="4214560"/>
          </a:xfrm>
        </p:spPr>
        <p:txBody>
          <a:bodyPr anchor="t"/>
          <a:lstStyle>
            <a:lvl1pPr>
              <a:defRPr b="1">
                <a:solidFill>
                  <a:srgbClr val="A4001F"/>
                </a:solidFill>
                <a:latin typeface="Calibri" panose="020F0502020204030204" pitchFamily="34" charset="0"/>
                <a:cs typeface="Calibri" panose="020F0502020204030204" pitchFamily="34" charset="0"/>
              </a:defRPr>
            </a:lvl1pPr>
          </a:lstStyle>
          <a:p>
            <a:r>
              <a:rPr lang="en-US" dirty="0"/>
              <a:t>Click to edit Master title</a:t>
            </a:r>
          </a:p>
        </p:txBody>
      </p:sp>
      <p:sp>
        <p:nvSpPr>
          <p:cNvPr id="4" name="Text Placeholder 2">
            <a:extLst>
              <a:ext uri="{FF2B5EF4-FFF2-40B4-BE49-F238E27FC236}">
                <a16:creationId xmlns:a16="http://schemas.microsoft.com/office/drawing/2014/main" id="{D2DBA419-BBC5-3832-72DC-F646AE4A6EC3}"/>
              </a:ext>
            </a:extLst>
          </p:cNvPr>
          <p:cNvSpPr>
            <a:spLocks noGrp="1"/>
          </p:cNvSpPr>
          <p:nvPr>
            <p:ph type="body" sz="quarter" idx="13"/>
          </p:nvPr>
        </p:nvSpPr>
        <p:spPr>
          <a:xfrm>
            <a:off x="838199" y="321135"/>
            <a:ext cx="10899371" cy="906087"/>
          </a:xfrm>
        </p:spPr>
        <p:txBody>
          <a:bodyPr anchor="b">
            <a:normAutofit/>
          </a:bodyPr>
          <a:lstStyle>
            <a:lvl1pPr marL="0" indent="0">
              <a:buNone/>
              <a:defRPr sz="2400"/>
            </a:lvl1pPr>
          </a:lstStyle>
          <a:p>
            <a:pPr lvl="0"/>
            <a:r>
              <a:rPr lang="en-US" dirty="0"/>
              <a:t>Click to edit Master text styles</a:t>
            </a:r>
          </a:p>
        </p:txBody>
      </p:sp>
      <p:sp>
        <p:nvSpPr>
          <p:cNvPr id="12" name="Picture Placeholder 23">
            <a:extLst>
              <a:ext uri="{FF2B5EF4-FFF2-40B4-BE49-F238E27FC236}">
                <a16:creationId xmlns:a16="http://schemas.microsoft.com/office/drawing/2014/main" id="{B9EAC6A3-B6C8-3463-9893-924B2BEA00CB}"/>
              </a:ext>
            </a:extLst>
          </p:cNvPr>
          <p:cNvSpPr>
            <a:spLocks noGrp="1"/>
          </p:cNvSpPr>
          <p:nvPr>
            <p:ph type="pic" sz="quarter" idx="14"/>
          </p:nvPr>
        </p:nvSpPr>
        <p:spPr>
          <a:xfrm>
            <a:off x="7806088" y="8313"/>
            <a:ext cx="4532535" cy="6867624"/>
          </a:xfrm>
          <a:custGeom>
            <a:avLst/>
            <a:gdLst>
              <a:gd name="connsiteX0" fmla="*/ 3710922 w 7094483"/>
              <a:gd name="connsiteY0" fmla="*/ 0 h 6857999"/>
              <a:gd name="connsiteX1" fmla="*/ 7094483 w 7094483"/>
              <a:gd name="connsiteY1" fmla="*/ 0 h 6857999"/>
              <a:gd name="connsiteX2" fmla="*/ 3815364 w 7094483"/>
              <a:gd name="connsiteY2" fmla="*/ 6857999 h 6857999"/>
              <a:gd name="connsiteX3" fmla="*/ 0 w 7094483"/>
              <a:gd name="connsiteY3" fmla="*/ 6857999 h 6857999"/>
              <a:gd name="connsiteX4" fmla="*/ 0 w 7094483"/>
              <a:gd name="connsiteY4" fmla="*/ 1 h 6857999"/>
              <a:gd name="connsiteX5" fmla="*/ 3710922 w 7094483"/>
              <a:gd name="connsiteY5" fmla="*/ 1 h 6857999"/>
              <a:gd name="connsiteX0" fmla="*/ 3710922 w 7102674"/>
              <a:gd name="connsiteY0" fmla="*/ 0 h 6867624"/>
              <a:gd name="connsiteX1" fmla="*/ 7094483 w 7102674"/>
              <a:gd name="connsiteY1" fmla="*/ 0 h 6867624"/>
              <a:gd name="connsiteX2" fmla="*/ 7102674 w 7102674"/>
              <a:gd name="connsiteY2" fmla="*/ 6867624 h 6867624"/>
              <a:gd name="connsiteX3" fmla="*/ 0 w 7102674"/>
              <a:gd name="connsiteY3" fmla="*/ 6857999 h 6867624"/>
              <a:gd name="connsiteX4" fmla="*/ 0 w 7102674"/>
              <a:gd name="connsiteY4" fmla="*/ 1 h 6867624"/>
              <a:gd name="connsiteX5" fmla="*/ 3710922 w 7102674"/>
              <a:gd name="connsiteY5" fmla="*/ 1 h 6867624"/>
              <a:gd name="connsiteX6" fmla="*/ 3710922 w 7102674"/>
              <a:gd name="connsiteY6" fmla="*/ 0 h 6867624"/>
              <a:gd name="connsiteX0" fmla="*/ 3710922 w 7102674"/>
              <a:gd name="connsiteY0" fmla="*/ 0 h 6867624"/>
              <a:gd name="connsiteX1" fmla="*/ 7094483 w 7102674"/>
              <a:gd name="connsiteY1" fmla="*/ 0 h 6867624"/>
              <a:gd name="connsiteX2" fmla="*/ 7102674 w 7102674"/>
              <a:gd name="connsiteY2" fmla="*/ 6867624 h 6867624"/>
              <a:gd name="connsiteX3" fmla="*/ 0 w 7102674"/>
              <a:gd name="connsiteY3" fmla="*/ 6857999 h 6867624"/>
              <a:gd name="connsiteX4" fmla="*/ 1819065 w 7102674"/>
              <a:gd name="connsiteY4" fmla="*/ 9626 h 6867624"/>
              <a:gd name="connsiteX5" fmla="*/ 3710922 w 7102674"/>
              <a:gd name="connsiteY5" fmla="*/ 1 h 6867624"/>
              <a:gd name="connsiteX6" fmla="*/ 3710922 w 7102674"/>
              <a:gd name="connsiteY6" fmla="*/ 0 h 6867624"/>
              <a:gd name="connsiteX0" fmla="*/ 3311663 w 6703415"/>
              <a:gd name="connsiteY0" fmla="*/ 0 h 6867624"/>
              <a:gd name="connsiteX1" fmla="*/ 6695224 w 6703415"/>
              <a:gd name="connsiteY1" fmla="*/ 0 h 6867624"/>
              <a:gd name="connsiteX2" fmla="*/ 6703415 w 6703415"/>
              <a:gd name="connsiteY2" fmla="*/ 6867624 h 6867624"/>
              <a:gd name="connsiteX3" fmla="*/ 0 w 6703415"/>
              <a:gd name="connsiteY3" fmla="*/ 6857999 h 6867624"/>
              <a:gd name="connsiteX4" fmla="*/ 1419806 w 6703415"/>
              <a:gd name="connsiteY4" fmla="*/ 9626 h 6867624"/>
              <a:gd name="connsiteX5" fmla="*/ 3311663 w 6703415"/>
              <a:gd name="connsiteY5" fmla="*/ 1 h 6867624"/>
              <a:gd name="connsiteX6" fmla="*/ 3311663 w 6703415"/>
              <a:gd name="connsiteY6" fmla="*/ 0 h 6867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03415" h="6867624">
                <a:moveTo>
                  <a:pt x="3311663" y="0"/>
                </a:moveTo>
                <a:lnTo>
                  <a:pt x="6695224" y="0"/>
                </a:lnTo>
                <a:cubicBezTo>
                  <a:pt x="6697954" y="2289208"/>
                  <a:pt x="6700685" y="4578416"/>
                  <a:pt x="6703415" y="6867624"/>
                </a:cubicBezTo>
                <a:lnTo>
                  <a:pt x="0" y="6857999"/>
                </a:lnTo>
                <a:lnTo>
                  <a:pt x="1419806" y="9626"/>
                </a:lnTo>
                <a:lnTo>
                  <a:pt x="3311663" y="1"/>
                </a:lnTo>
                <a:lnTo>
                  <a:pt x="3311663" y="0"/>
                </a:lnTo>
                <a:close/>
              </a:path>
            </a:pathLst>
          </a:custGeom>
        </p:spPr>
        <p:txBody>
          <a:bodyPr wrap="square">
            <a:noAutofit/>
          </a:bodyPr>
          <a:lstStyle>
            <a:lvl1pPr marL="0" indent="0">
              <a:buNone/>
              <a:defRPr>
                <a:solidFill>
                  <a:schemeClr val="bg1"/>
                </a:solidFill>
              </a:defRPr>
            </a:lvl1pPr>
          </a:lstStyle>
          <a:p>
            <a:endParaRPr lang="en-US" dirty="0"/>
          </a:p>
        </p:txBody>
      </p:sp>
      <p:sp>
        <p:nvSpPr>
          <p:cNvPr id="13" name="TextBox 12">
            <a:extLst>
              <a:ext uri="{FF2B5EF4-FFF2-40B4-BE49-F238E27FC236}">
                <a16:creationId xmlns:a16="http://schemas.microsoft.com/office/drawing/2014/main" id="{81CB6A21-254E-DD8D-86A6-57C062CD63EF}"/>
              </a:ext>
            </a:extLst>
          </p:cNvPr>
          <p:cNvSpPr txBox="1"/>
          <p:nvPr userDrawn="1"/>
        </p:nvSpPr>
        <p:spPr>
          <a:xfrm>
            <a:off x="2406316" y="6237171"/>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5872999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and single image">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10265B34-FD59-CEBF-E27D-F760E2483A7B}"/>
              </a:ext>
            </a:extLst>
          </p:cNvPr>
          <p:cNvSpPr>
            <a:spLocks noGrp="1"/>
          </p:cNvSpPr>
          <p:nvPr>
            <p:ph type="sldNum" sz="quarter" idx="12"/>
          </p:nvPr>
        </p:nvSpPr>
        <p:spPr>
          <a:xfrm>
            <a:off x="9106988" y="6212657"/>
            <a:ext cx="2743200" cy="365125"/>
          </a:xfrm>
        </p:spPr>
        <p:txBody>
          <a:bodyPr/>
          <a:lstStyle>
            <a:lvl1pPr>
              <a:defRPr baseline="0">
                <a:solidFill>
                  <a:srgbClr val="0F4C5A"/>
                </a:solidFill>
              </a:defRPr>
            </a:lvl1pPr>
          </a:lstStyle>
          <a:p>
            <a:fld id="{3F16EA7B-2868-4129-8CCC-8431B61BD75B}" type="slidenum">
              <a:rPr lang="en-US" smtClean="0"/>
              <a:pPr/>
              <a:t>‹#›</a:t>
            </a:fld>
            <a:endParaRPr lang="en-US" dirty="0"/>
          </a:p>
        </p:txBody>
      </p:sp>
      <p:sp>
        <p:nvSpPr>
          <p:cNvPr id="2" name="Title 1">
            <a:extLst>
              <a:ext uri="{FF2B5EF4-FFF2-40B4-BE49-F238E27FC236}">
                <a16:creationId xmlns:a16="http://schemas.microsoft.com/office/drawing/2014/main" id="{C5527FA1-B1EF-4C67-AD4C-E5771363463F}"/>
              </a:ext>
            </a:extLst>
          </p:cNvPr>
          <p:cNvSpPr>
            <a:spLocks noGrp="1"/>
          </p:cNvSpPr>
          <p:nvPr>
            <p:ph type="title"/>
          </p:nvPr>
        </p:nvSpPr>
        <p:spPr/>
        <p:txBody>
          <a:bodyPr anchor="b"/>
          <a:lstStyle>
            <a:lvl1pPr>
              <a:defRPr b="1" i="0">
                <a:solidFill>
                  <a:srgbClr val="024E68"/>
                </a:solidFill>
                <a:latin typeface="Calibri" panose="020F0502020204030204" pitchFamily="34" charset="0"/>
                <a:cs typeface="Calibri" panose="020F0502020204030204" pitchFamily="34" charset="0"/>
              </a:defRPr>
            </a:lvl1pPr>
          </a:lstStyle>
          <a:p>
            <a:r>
              <a:rPr lang="en-US" dirty="0"/>
              <a:t>Click to edit Master title</a:t>
            </a:r>
          </a:p>
        </p:txBody>
      </p:sp>
      <p:sp>
        <p:nvSpPr>
          <p:cNvPr id="7" name="Picture Placeholder 6">
            <a:extLst>
              <a:ext uri="{FF2B5EF4-FFF2-40B4-BE49-F238E27FC236}">
                <a16:creationId xmlns:a16="http://schemas.microsoft.com/office/drawing/2014/main" id="{E8ED450F-153B-B901-5925-F69C0FA82617}"/>
              </a:ext>
            </a:extLst>
          </p:cNvPr>
          <p:cNvSpPr>
            <a:spLocks noGrp="1"/>
          </p:cNvSpPr>
          <p:nvPr>
            <p:ph type="pic" sz="quarter" idx="13"/>
          </p:nvPr>
        </p:nvSpPr>
        <p:spPr>
          <a:xfrm>
            <a:off x="838200" y="1828800"/>
            <a:ext cx="10515600" cy="4748213"/>
          </a:xfrm>
        </p:spPr>
        <p:txBody>
          <a:bodyPr/>
          <a:lstStyle/>
          <a:p>
            <a:endParaRPr lang="en-US"/>
          </a:p>
        </p:txBody>
      </p:sp>
    </p:spTree>
    <p:extLst>
      <p:ext uri="{BB962C8B-B14F-4D97-AF65-F5344CB8AC3E}">
        <p14:creationId xmlns:p14="http://schemas.microsoft.com/office/powerpoint/2010/main" val="34569857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Divi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Process 2">
            <a:extLst>
              <a:ext uri="{FF2B5EF4-FFF2-40B4-BE49-F238E27FC236}">
                <a16:creationId xmlns:a16="http://schemas.microsoft.com/office/drawing/2014/main" id="{ECC8FF1D-DED3-56E5-E1B3-10A9AC7C61A8}"/>
              </a:ext>
            </a:extLst>
          </p:cNvPr>
          <p:cNvSpPr/>
          <p:nvPr userDrawn="1"/>
        </p:nvSpPr>
        <p:spPr>
          <a:xfrm>
            <a:off x="11430000" y="6212657"/>
            <a:ext cx="762000" cy="365125"/>
          </a:xfrm>
          <a:prstGeom prst="flowChartProcess">
            <a:avLst/>
          </a:prstGeom>
          <a:solidFill>
            <a:srgbClr val="024E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03759E99-70D3-B66E-CDB8-D9320E79DD66}"/>
              </a:ext>
            </a:extLst>
          </p:cNvPr>
          <p:cNvSpPr>
            <a:spLocks noGrp="1"/>
          </p:cNvSpPr>
          <p:nvPr>
            <p:ph type="sldNum" sz="quarter" idx="12"/>
          </p:nvPr>
        </p:nvSpPr>
        <p:spPr>
          <a:xfrm>
            <a:off x="9144000" y="6212657"/>
            <a:ext cx="2743200" cy="365125"/>
          </a:xfrm>
        </p:spPr>
        <p:txBody>
          <a:bodyPr/>
          <a:lstStyle>
            <a:lvl1pPr>
              <a:defRPr>
                <a:solidFill>
                  <a:schemeClr val="bg1"/>
                </a:solidFill>
              </a:defRPr>
            </a:lvl1pPr>
          </a:lstStyle>
          <a:p>
            <a:fld id="{3F16EA7B-2868-4129-8CCC-8431B61BD75B}" type="slidenum">
              <a:rPr lang="en-US" smtClean="0"/>
              <a:pPr/>
              <a:t>‹#›</a:t>
            </a:fld>
            <a:endParaRPr lang="en-US" dirty="0"/>
          </a:p>
        </p:txBody>
      </p:sp>
      <p:sp>
        <p:nvSpPr>
          <p:cNvPr id="7" name="Title 1">
            <a:extLst>
              <a:ext uri="{FF2B5EF4-FFF2-40B4-BE49-F238E27FC236}">
                <a16:creationId xmlns:a16="http://schemas.microsoft.com/office/drawing/2014/main" id="{4F0BE650-2967-0327-CDAD-190CFF624E2E}"/>
              </a:ext>
            </a:extLst>
          </p:cNvPr>
          <p:cNvSpPr>
            <a:spLocks noGrp="1"/>
          </p:cNvSpPr>
          <p:nvPr>
            <p:ph type="title"/>
          </p:nvPr>
        </p:nvSpPr>
        <p:spPr>
          <a:xfrm>
            <a:off x="4655089" y="2233741"/>
            <a:ext cx="7299009" cy="2606667"/>
          </a:xfrm>
        </p:spPr>
        <p:txBody>
          <a:bodyPr anchor="t">
            <a:normAutofit/>
          </a:bodyPr>
          <a:lstStyle>
            <a:lvl1pPr>
              <a:defRPr sz="6000">
                <a:solidFill>
                  <a:schemeClr val="bg1"/>
                </a:solidFill>
              </a:defRPr>
            </a:lvl1pPr>
          </a:lstStyle>
          <a:p>
            <a:r>
              <a:rPr lang="en-US" dirty="0"/>
              <a:t>Click to edit Master title</a:t>
            </a:r>
          </a:p>
        </p:txBody>
      </p:sp>
      <p:sp>
        <p:nvSpPr>
          <p:cNvPr id="25" name="Subtitle 2">
            <a:extLst>
              <a:ext uri="{FF2B5EF4-FFF2-40B4-BE49-F238E27FC236}">
                <a16:creationId xmlns:a16="http://schemas.microsoft.com/office/drawing/2014/main" id="{DF431FDB-4CFE-5F11-3E4A-D5EAFCE115C8}"/>
              </a:ext>
            </a:extLst>
          </p:cNvPr>
          <p:cNvSpPr>
            <a:spLocks noGrp="1"/>
          </p:cNvSpPr>
          <p:nvPr>
            <p:ph type="subTitle" idx="1"/>
          </p:nvPr>
        </p:nvSpPr>
        <p:spPr>
          <a:xfrm>
            <a:off x="4655088" y="1706691"/>
            <a:ext cx="7299009" cy="52705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24" name="Picture Placeholder 23">
            <a:extLst>
              <a:ext uri="{FF2B5EF4-FFF2-40B4-BE49-F238E27FC236}">
                <a16:creationId xmlns:a16="http://schemas.microsoft.com/office/drawing/2014/main" id="{FC191268-6EE6-A6DD-7ACA-5A4F3111064D}"/>
              </a:ext>
            </a:extLst>
          </p:cNvPr>
          <p:cNvSpPr>
            <a:spLocks noGrp="1"/>
          </p:cNvSpPr>
          <p:nvPr>
            <p:ph type="pic" sz="quarter" idx="13"/>
          </p:nvPr>
        </p:nvSpPr>
        <p:spPr>
          <a:xfrm>
            <a:off x="0" y="1"/>
            <a:ext cx="4945531" cy="6857999"/>
          </a:xfrm>
          <a:custGeom>
            <a:avLst/>
            <a:gdLst>
              <a:gd name="connsiteX0" fmla="*/ 3710922 w 7094483"/>
              <a:gd name="connsiteY0" fmla="*/ 0 h 6857999"/>
              <a:gd name="connsiteX1" fmla="*/ 7094483 w 7094483"/>
              <a:gd name="connsiteY1" fmla="*/ 0 h 6857999"/>
              <a:gd name="connsiteX2" fmla="*/ 3815364 w 7094483"/>
              <a:gd name="connsiteY2" fmla="*/ 6857999 h 6857999"/>
              <a:gd name="connsiteX3" fmla="*/ 0 w 7094483"/>
              <a:gd name="connsiteY3" fmla="*/ 6857999 h 6857999"/>
              <a:gd name="connsiteX4" fmla="*/ 0 w 7094483"/>
              <a:gd name="connsiteY4" fmla="*/ 1 h 6857999"/>
              <a:gd name="connsiteX5" fmla="*/ 3710922 w 7094483"/>
              <a:gd name="connsiteY5" fmla="*/ 1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94483" h="6857999">
                <a:moveTo>
                  <a:pt x="3710922" y="0"/>
                </a:moveTo>
                <a:lnTo>
                  <a:pt x="7094483" y="0"/>
                </a:lnTo>
                <a:lnTo>
                  <a:pt x="3815364" y="6857999"/>
                </a:lnTo>
                <a:lnTo>
                  <a:pt x="0" y="6857999"/>
                </a:lnTo>
                <a:lnTo>
                  <a:pt x="0" y="1"/>
                </a:lnTo>
                <a:lnTo>
                  <a:pt x="3710922" y="1"/>
                </a:lnTo>
                <a:close/>
              </a:path>
            </a:pathLst>
          </a:custGeom>
        </p:spPr>
        <p:txBody>
          <a:bodyPr wrap="square">
            <a:noAutofit/>
          </a:bodyPr>
          <a:lstStyle>
            <a:lvl1pPr marL="0" indent="0">
              <a:buNone/>
              <a:defRPr>
                <a:solidFill>
                  <a:schemeClr val="bg1"/>
                </a:solidFill>
              </a:defRPr>
            </a:lvl1pPr>
          </a:lstStyle>
          <a:p>
            <a:endParaRPr lang="en-US" dirty="0"/>
          </a:p>
        </p:txBody>
      </p:sp>
    </p:spTree>
    <p:extLst>
      <p:ext uri="{BB962C8B-B14F-4D97-AF65-F5344CB8AC3E}">
        <p14:creationId xmlns:p14="http://schemas.microsoft.com/office/powerpoint/2010/main" val="39826780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divider with subtopic lis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Process 2">
            <a:extLst>
              <a:ext uri="{FF2B5EF4-FFF2-40B4-BE49-F238E27FC236}">
                <a16:creationId xmlns:a16="http://schemas.microsoft.com/office/drawing/2014/main" id="{EAAEE2AD-C92E-B231-BB25-5AE6030411F8}"/>
              </a:ext>
            </a:extLst>
          </p:cNvPr>
          <p:cNvSpPr/>
          <p:nvPr userDrawn="1"/>
        </p:nvSpPr>
        <p:spPr>
          <a:xfrm>
            <a:off x="11430000" y="6212657"/>
            <a:ext cx="762000" cy="365125"/>
          </a:xfrm>
          <a:prstGeom prst="flowChartProcess">
            <a:avLst/>
          </a:prstGeom>
          <a:solidFill>
            <a:srgbClr val="024E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03759E99-70D3-B66E-CDB8-D9320E79DD66}"/>
              </a:ext>
            </a:extLst>
          </p:cNvPr>
          <p:cNvSpPr>
            <a:spLocks noGrp="1"/>
          </p:cNvSpPr>
          <p:nvPr>
            <p:ph type="sldNum" sz="quarter" idx="12"/>
          </p:nvPr>
        </p:nvSpPr>
        <p:spPr>
          <a:xfrm>
            <a:off x="9144000" y="6212657"/>
            <a:ext cx="2743200" cy="365125"/>
          </a:xfrm>
        </p:spPr>
        <p:txBody>
          <a:bodyPr/>
          <a:lstStyle>
            <a:lvl1pPr>
              <a:defRPr>
                <a:solidFill>
                  <a:schemeClr val="bg1"/>
                </a:solidFill>
              </a:defRPr>
            </a:lvl1pPr>
          </a:lstStyle>
          <a:p>
            <a:fld id="{3F16EA7B-2868-4129-8CCC-8431B61BD75B}" type="slidenum">
              <a:rPr lang="en-US" smtClean="0"/>
              <a:pPr/>
              <a:t>‹#›</a:t>
            </a:fld>
            <a:endParaRPr lang="en-US" dirty="0"/>
          </a:p>
        </p:txBody>
      </p:sp>
      <p:sp>
        <p:nvSpPr>
          <p:cNvPr id="7" name="Title 1">
            <a:extLst>
              <a:ext uri="{FF2B5EF4-FFF2-40B4-BE49-F238E27FC236}">
                <a16:creationId xmlns:a16="http://schemas.microsoft.com/office/drawing/2014/main" id="{4F0BE650-2967-0327-CDAD-190CFF624E2E}"/>
              </a:ext>
            </a:extLst>
          </p:cNvPr>
          <p:cNvSpPr>
            <a:spLocks noGrp="1"/>
          </p:cNvSpPr>
          <p:nvPr>
            <p:ph type="title"/>
          </p:nvPr>
        </p:nvSpPr>
        <p:spPr>
          <a:xfrm>
            <a:off x="4655089" y="2233742"/>
            <a:ext cx="7299009" cy="1706690"/>
          </a:xfrm>
        </p:spPr>
        <p:txBody>
          <a:bodyPr anchor="t">
            <a:noAutofit/>
          </a:bodyPr>
          <a:lstStyle>
            <a:lvl1pPr>
              <a:defRPr sz="6000">
                <a:solidFill>
                  <a:schemeClr val="bg1"/>
                </a:solidFill>
              </a:defRPr>
            </a:lvl1pPr>
          </a:lstStyle>
          <a:p>
            <a:r>
              <a:rPr lang="en-US" dirty="0"/>
              <a:t>Click to edit Master title</a:t>
            </a:r>
          </a:p>
        </p:txBody>
      </p:sp>
      <p:sp>
        <p:nvSpPr>
          <p:cNvPr id="25" name="Subtitle 2">
            <a:extLst>
              <a:ext uri="{FF2B5EF4-FFF2-40B4-BE49-F238E27FC236}">
                <a16:creationId xmlns:a16="http://schemas.microsoft.com/office/drawing/2014/main" id="{DF431FDB-4CFE-5F11-3E4A-D5EAFCE115C8}"/>
              </a:ext>
            </a:extLst>
          </p:cNvPr>
          <p:cNvSpPr>
            <a:spLocks noGrp="1"/>
          </p:cNvSpPr>
          <p:nvPr>
            <p:ph type="subTitle" idx="1"/>
          </p:nvPr>
        </p:nvSpPr>
        <p:spPr>
          <a:xfrm>
            <a:off x="4655088" y="1706691"/>
            <a:ext cx="7299009" cy="52705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24" name="Picture Placeholder 23">
            <a:extLst>
              <a:ext uri="{FF2B5EF4-FFF2-40B4-BE49-F238E27FC236}">
                <a16:creationId xmlns:a16="http://schemas.microsoft.com/office/drawing/2014/main" id="{FC191268-6EE6-A6DD-7ACA-5A4F3111064D}"/>
              </a:ext>
            </a:extLst>
          </p:cNvPr>
          <p:cNvSpPr>
            <a:spLocks noGrp="1"/>
          </p:cNvSpPr>
          <p:nvPr>
            <p:ph type="pic" sz="quarter" idx="13"/>
          </p:nvPr>
        </p:nvSpPr>
        <p:spPr>
          <a:xfrm>
            <a:off x="0" y="1"/>
            <a:ext cx="4945531" cy="6857999"/>
          </a:xfrm>
          <a:custGeom>
            <a:avLst/>
            <a:gdLst>
              <a:gd name="connsiteX0" fmla="*/ 3710922 w 7094483"/>
              <a:gd name="connsiteY0" fmla="*/ 0 h 6857999"/>
              <a:gd name="connsiteX1" fmla="*/ 7094483 w 7094483"/>
              <a:gd name="connsiteY1" fmla="*/ 0 h 6857999"/>
              <a:gd name="connsiteX2" fmla="*/ 3815364 w 7094483"/>
              <a:gd name="connsiteY2" fmla="*/ 6857999 h 6857999"/>
              <a:gd name="connsiteX3" fmla="*/ 0 w 7094483"/>
              <a:gd name="connsiteY3" fmla="*/ 6857999 h 6857999"/>
              <a:gd name="connsiteX4" fmla="*/ 0 w 7094483"/>
              <a:gd name="connsiteY4" fmla="*/ 1 h 6857999"/>
              <a:gd name="connsiteX5" fmla="*/ 3710922 w 7094483"/>
              <a:gd name="connsiteY5" fmla="*/ 1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94483" h="6857999">
                <a:moveTo>
                  <a:pt x="3710922" y="0"/>
                </a:moveTo>
                <a:lnTo>
                  <a:pt x="7094483" y="0"/>
                </a:lnTo>
                <a:lnTo>
                  <a:pt x="3815364" y="6857999"/>
                </a:lnTo>
                <a:lnTo>
                  <a:pt x="0" y="6857999"/>
                </a:lnTo>
                <a:lnTo>
                  <a:pt x="0" y="1"/>
                </a:lnTo>
                <a:lnTo>
                  <a:pt x="3710922" y="1"/>
                </a:lnTo>
                <a:close/>
              </a:path>
            </a:pathLst>
          </a:custGeom>
        </p:spPr>
        <p:txBody>
          <a:bodyPr wrap="square">
            <a:noAutofit/>
          </a:bodyPr>
          <a:lstStyle>
            <a:lvl1pPr marL="0" indent="0">
              <a:buNone/>
              <a:defRPr>
                <a:solidFill>
                  <a:schemeClr val="bg1"/>
                </a:solidFill>
              </a:defRPr>
            </a:lvl1pPr>
          </a:lstStyle>
          <a:p>
            <a:endParaRPr lang="en-US" dirty="0"/>
          </a:p>
        </p:txBody>
      </p:sp>
      <p:sp>
        <p:nvSpPr>
          <p:cNvPr id="8" name="Text Placeholder 7">
            <a:extLst>
              <a:ext uri="{FF2B5EF4-FFF2-40B4-BE49-F238E27FC236}">
                <a16:creationId xmlns:a16="http://schemas.microsoft.com/office/drawing/2014/main" id="{E6F06BC9-2F61-1177-B8D2-0E594D88B3A2}"/>
              </a:ext>
            </a:extLst>
          </p:cNvPr>
          <p:cNvSpPr>
            <a:spLocks noGrp="1"/>
          </p:cNvSpPr>
          <p:nvPr>
            <p:ph type="body" sz="quarter" idx="14"/>
          </p:nvPr>
        </p:nvSpPr>
        <p:spPr>
          <a:xfrm>
            <a:off x="4654772" y="4099054"/>
            <a:ext cx="7299325" cy="1300162"/>
          </a:xfrm>
        </p:spPr>
        <p:txBody>
          <a:bodyPr/>
          <a:lstStyle>
            <a:lvl1pPr>
              <a:defRPr>
                <a:solidFill>
                  <a:schemeClr val="bg1"/>
                </a:solidFill>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650845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10265B34-FD59-CEBF-E27D-F760E2483A7B}"/>
              </a:ext>
            </a:extLst>
          </p:cNvPr>
          <p:cNvSpPr>
            <a:spLocks noGrp="1"/>
          </p:cNvSpPr>
          <p:nvPr>
            <p:ph type="sldNum" sz="quarter" idx="12"/>
          </p:nvPr>
        </p:nvSpPr>
        <p:spPr>
          <a:xfrm>
            <a:off x="9144000" y="6172200"/>
            <a:ext cx="2743200" cy="365125"/>
          </a:xfrm>
        </p:spPr>
        <p:txBody>
          <a:bodyPr/>
          <a:lstStyle>
            <a:lvl1pPr>
              <a:defRPr baseline="0">
                <a:solidFill>
                  <a:srgbClr val="0F4C5A"/>
                </a:solidFill>
              </a:defRPr>
            </a:lvl1pPr>
          </a:lstStyle>
          <a:p>
            <a:fld id="{3F16EA7B-2868-4129-8CCC-8431B61BD75B}" type="slidenum">
              <a:rPr lang="en-US" smtClean="0"/>
              <a:pPr/>
              <a:t>‹#›</a:t>
            </a:fld>
            <a:endParaRPr lang="en-US" dirty="0"/>
          </a:p>
        </p:txBody>
      </p:sp>
      <p:sp>
        <p:nvSpPr>
          <p:cNvPr id="2" name="Title 1">
            <a:extLst>
              <a:ext uri="{FF2B5EF4-FFF2-40B4-BE49-F238E27FC236}">
                <a16:creationId xmlns:a16="http://schemas.microsoft.com/office/drawing/2014/main" id="{C5527FA1-B1EF-4C67-AD4C-E5771363463F}"/>
              </a:ext>
            </a:extLst>
          </p:cNvPr>
          <p:cNvSpPr>
            <a:spLocks noGrp="1"/>
          </p:cNvSpPr>
          <p:nvPr>
            <p:ph type="title"/>
          </p:nvPr>
        </p:nvSpPr>
        <p:spPr/>
        <p:txBody>
          <a:bodyPr anchor="b"/>
          <a:lstStyle>
            <a:lvl1pPr>
              <a:defRPr b="1" i="0">
                <a:solidFill>
                  <a:srgbClr val="024E68"/>
                </a:solidFill>
                <a:latin typeface="Calibri" panose="020F0502020204030204" pitchFamily="34" charset="0"/>
                <a:cs typeface="Calibri" panose="020F0502020204030204" pitchFamily="34" charset="0"/>
              </a:defRPr>
            </a:lvl1pPr>
          </a:lstStyle>
          <a:p>
            <a:r>
              <a:rPr lang="en-US" dirty="0"/>
              <a:t>Click to edit Master title</a:t>
            </a:r>
          </a:p>
        </p:txBody>
      </p:sp>
      <p:sp>
        <p:nvSpPr>
          <p:cNvPr id="3" name="Content Placeholder 2">
            <a:extLst>
              <a:ext uri="{FF2B5EF4-FFF2-40B4-BE49-F238E27FC236}">
                <a16:creationId xmlns:a16="http://schemas.microsoft.com/office/drawing/2014/main" id="{838295A3-311E-4C38-809B-8050C7A53C0A}"/>
              </a:ext>
            </a:extLst>
          </p:cNvPr>
          <p:cNvSpPr>
            <a:spLocks noGrp="1"/>
          </p:cNvSpPr>
          <p:nvPr>
            <p:ph idx="1"/>
          </p:nvPr>
        </p:nvSpPr>
        <p:spPr>
          <a:xfrm>
            <a:off x="838200" y="1825624"/>
            <a:ext cx="10515600" cy="4752157"/>
          </a:xfrm>
        </p:spPr>
        <p:txBody>
          <a:bodyPr/>
          <a:lstStyle>
            <a:lvl1pPr>
              <a:lnSpc>
                <a:spcPct val="100000"/>
              </a:lnSpc>
              <a:defRPr/>
            </a:lvl1pPr>
            <a:lvl2pPr marL="685800" indent="-228600">
              <a:lnSpc>
                <a:spcPct val="100000"/>
              </a:lnSpc>
              <a:tabLst/>
              <a:defRPr/>
            </a:lvl2pPr>
            <a:lvl3pPr>
              <a:lnSpc>
                <a:spcPct val="100000"/>
              </a:lnSpc>
              <a:defRPr/>
            </a:lvl3pPr>
            <a:lvl4pPr>
              <a:lnSpc>
                <a:spcPct val="100000"/>
              </a:lnSpc>
              <a:defRPr/>
            </a:lvl4pPr>
            <a:lvl5pPr>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083463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Legaleze">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10265B34-FD59-CEBF-E27D-F760E2483A7B}"/>
              </a:ext>
            </a:extLst>
          </p:cNvPr>
          <p:cNvSpPr>
            <a:spLocks noGrp="1"/>
          </p:cNvSpPr>
          <p:nvPr>
            <p:ph type="sldNum" sz="quarter" idx="12"/>
          </p:nvPr>
        </p:nvSpPr>
        <p:spPr>
          <a:xfrm>
            <a:off x="9106988" y="6212657"/>
            <a:ext cx="2743200" cy="365125"/>
          </a:xfrm>
        </p:spPr>
        <p:txBody>
          <a:bodyPr/>
          <a:lstStyle>
            <a:lvl1pPr>
              <a:defRPr baseline="0">
                <a:solidFill>
                  <a:srgbClr val="0F4C5A"/>
                </a:solidFill>
              </a:defRPr>
            </a:lvl1pPr>
          </a:lstStyle>
          <a:p>
            <a:fld id="{3F16EA7B-2868-4129-8CCC-8431B61BD75B}" type="slidenum">
              <a:rPr lang="en-US" smtClean="0"/>
              <a:pPr/>
              <a:t>‹#›</a:t>
            </a:fld>
            <a:endParaRPr lang="en-US" dirty="0"/>
          </a:p>
        </p:txBody>
      </p:sp>
      <p:sp>
        <p:nvSpPr>
          <p:cNvPr id="2" name="Title 1">
            <a:extLst>
              <a:ext uri="{FF2B5EF4-FFF2-40B4-BE49-F238E27FC236}">
                <a16:creationId xmlns:a16="http://schemas.microsoft.com/office/drawing/2014/main" id="{C5527FA1-B1EF-4C67-AD4C-E5771363463F}"/>
              </a:ext>
            </a:extLst>
          </p:cNvPr>
          <p:cNvSpPr>
            <a:spLocks noGrp="1"/>
          </p:cNvSpPr>
          <p:nvPr>
            <p:ph type="title"/>
          </p:nvPr>
        </p:nvSpPr>
        <p:spPr/>
        <p:txBody>
          <a:bodyPr anchor="b"/>
          <a:lstStyle>
            <a:lvl1pPr>
              <a:defRPr b="1" i="0">
                <a:solidFill>
                  <a:srgbClr val="024E68"/>
                </a:solidFill>
                <a:latin typeface="Calibri" panose="020F0502020204030204" pitchFamily="34" charset="0"/>
                <a:cs typeface="Calibri" panose="020F0502020204030204" pitchFamily="34" charset="0"/>
              </a:defRPr>
            </a:lvl1pPr>
          </a:lstStyle>
          <a:p>
            <a:r>
              <a:rPr lang="en-US" dirty="0"/>
              <a:t>Click to edit Master title</a:t>
            </a:r>
          </a:p>
        </p:txBody>
      </p:sp>
      <p:sp>
        <p:nvSpPr>
          <p:cNvPr id="3" name="Content Placeholder 2">
            <a:extLst>
              <a:ext uri="{FF2B5EF4-FFF2-40B4-BE49-F238E27FC236}">
                <a16:creationId xmlns:a16="http://schemas.microsoft.com/office/drawing/2014/main" id="{838295A3-311E-4C38-809B-8050C7A53C0A}"/>
              </a:ext>
            </a:extLst>
          </p:cNvPr>
          <p:cNvSpPr>
            <a:spLocks noGrp="1"/>
          </p:cNvSpPr>
          <p:nvPr>
            <p:ph idx="1" hasCustomPrompt="1"/>
          </p:nvPr>
        </p:nvSpPr>
        <p:spPr>
          <a:xfrm>
            <a:off x="838200" y="1825624"/>
            <a:ext cx="10515600" cy="4752157"/>
          </a:xfrm>
        </p:spPr>
        <p:txBody>
          <a:bodyPr/>
          <a:lstStyle>
            <a:lvl1pPr marL="0" indent="0">
              <a:lnSpc>
                <a:spcPct val="100000"/>
              </a:lnSpc>
              <a:buNone/>
              <a:defRPr/>
            </a:lvl1pPr>
            <a:lvl2pPr marL="685800" indent="-228600">
              <a:lnSpc>
                <a:spcPct val="100000"/>
              </a:lnSpc>
              <a:tabLst/>
              <a:defRPr/>
            </a:lvl2pPr>
            <a:lvl3pPr>
              <a:lnSpc>
                <a:spcPct val="100000"/>
              </a:lnSpc>
              <a:defRPr/>
            </a:lvl3pPr>
            <a:lvl4pPr>
              <a:lnSpc>
                <a:spcPct val="100000"/>
              </a:lnSpc>
              <a:defRPr/>
            </a:lvl4pPr>
            <a:lvl5pPr>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718614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Section divider with subtopic lis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3759E99-70D3-B66E-CDB8-D9320E79DD66}"/>
              </a:ext>
            </a:extLst>
          </p:cNvPr>
          <p:cNvSpPr>
            <a:spLocks noGrp="1"/>
          </p:cNvSpPr>
          <p:nvPr>
            <p:ph type="sldNum" sz="quarter" idx="12"/>
          </p:nvPr>
        </p:nvSpPr>
        <p:spPr>
          <a:xfrm>
            <a:off x="9106988" y="6212657"/>
            <a:ext cx="2743200" cy="365125"/>
          </a:xfrm>
        </p:spPr>
        <p:txBody>
          <a:bodyPr/>
          <a:lstStyle>
            <a:lvl1pPr>
              <a:defRPr>
                <a:solidFill>
                  <a:schemeClr val="bg1"/>
                </a:solidFill>
              </a:defRPr>
            </a:lvl1pPr>
          </a:lstStyle>
          <a:p>
            <a:fld id="{3F16EA7B-2868-4129-8CCC-8431B61BD75B}" type="slidenum">
              <a:rPr lang="en-US" smtClean="0"/>
              <a:pPr/>
              <a:t>‹#›</a:t>
            </a:fld>
            <a:endParaRPr lang="en-US" dirty="0"/>
          </a:p>
        </p:txBody>
      </p:sp>
      <p:sp>
        <p:nvSpPr>
          <p:cNvPr id="7" name="Title 1">
            <a:extLst>
              <a:ext uri="{FF2B5EF4-FFF2-40B4-BE49-F238E27FC236}">
                <a16:creationId xmlns:a16="http://schemas.microsoft.com/office/drawing/2014/main" id="{4F0BE650-2967-0327-CDAD-190CFF624E2E}"/>
              </a:ext>
            </a:extLst>
          </p:cNvPr>
          <p:cNvSpPr>
            <a:spLocks noGrp="1"/>
          </p:cNvSpPr>
          <p:nvPr>
            <p:ph type="title"/>
          </p:nvPr>
        </p:nvSpPr>
        <p:spPr>
          <a:xfrm>
            <a:off x="4655089" y="2233742"/>
            <a:ext cx="7299009" cy="1706690"/>
          </a:xfrm>
        </p:spPr>
        <p:txBody>
          <a:bodyPr anchor="t"/>
          <a:lstStyle>
            <a:lvl1pPr>
              <a:defRPr>
                <a:solidFill>
                  <a:schemeClr val="bg1"/>
                </a:solidFill>
              </a:defRPr>
            </a:lvl1pPr>
          </a:lstStyle>
          <a:p>
            <a:r>
              <a:rPr lang="en-US" dirty="0"/>
              <a:t>Click to edit Master title</a:t>
            </a:r>
          </a:p>
        </p:txBody>
      </p:sp>
      <p:sp>
        <p:nvSpPr>
          <p:cNvPr id="25" name="Subtitle 2">
            <a:extLst>
              <a:ext uri="{FF2B5EF4-FFF2-40B4-BE49-F238E27FC236}">
                <a16:creationId xmlns:a16="http://schemas.microsoft.com/office/drawing/2014/main" id="{DF431FDB-4CFE-5F11-3E4A-D5EAFCE115C8}"/>
              </a:ext>
            </a:extLst>
          </p:cNvPr>
          <p:cNvSpPr>
            <a:spLocks noGrp="1"/>
          </p:cNvSpPr>
          <p:nvPr>
            <p:ph type="subTitle" idx="1"/>
          </p:nvPr>
        </p:nvSpPr>
        <p:spPr>
          <a:xfrm>
            <a:off x="4655088" y="1706691"/>
            <a:ext cx="7299009" cy="52705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24" name="Picture Placeholder 23">
            <a:extLst>
              <a:ext uri="{FF2B5EF4-FFF2-40B4-BE49-F238E27FC236}">
                <a16:creationId xmlns:a16="http://schemas.microsoft.com/office/drawing/2014/main" id="{FC191268-6EE6-A6DD-7ACA-5A4F3111064D}"/>
              </a:ext>
            </a:extLst>
          </p:cNvPr>
          <p:cNvSpPr>
            <a:spLocks noGrp="1"/>
          </p:cNvSpPr>
          <p:nvPr>
            <p:ph type="pic" sz="quarter" idx="13"/>
          </p:nvPr>
        </p:nvSpPr>
        <p:spPr>
          <a:xfrm>
            <a:off x="0" y="1"/>
            <a:ext cx="4945531" cy="6857999"/>
          </a:xfrm>
          <a:custGeom>
            <a:avLst/>
            <a:gdLst>
              <a:gd name="connsiteX0" fmla="*/ 3710922 w 7094483"/>
              <a:gd name="connsiteY0" fmla="*/ 0 h 6857999"/>
              <a:gd name="connsiteX1" fmla="*/ 7094483 w 7094483"/>
              <a:gd name="connsiteY1" fmla="*/ 0 h 6857999"/>
              <a:gd name="connsiteX2" fmla="*/ 3815364 w 7094483"/>
              <a:gd name="connsiteY2" fmla="*/ 6857999 h 6857999"/>
              <a:gd name="connsiteX3" fmla="*/ 0 w 7094483"/>
              <a:gd name="connsiteY3" fmla="*/ 6857999 h 6857999"/>
              <a:gd name="connsiteX4" fmla="*/ 0 w 7094483"/>
              <a:gd name="connsiteY4" fmla="*/ 1 h 6857999"/>
              <a:gd name="connsiteX5" fmla="*/ 3710922 w 7094483"/>
              <a:gd name="connsiteY5" fmla="*/ 1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94483" h="6857999">
                <a:moveTo>
                  <a:pt x="3710922" y="0"/>
                </a:moveTo>
                <a:lnTo>
                  <a:pt x="7094483" y="0"/>
                </a:lnTo>
                <a:lnTo>
                  <a:pt x="3815364" y="6857999"/>
                </a:lnTo>
                <a:lnTo>
                  <a:pt x="0" y="6857999"/>
                </a:lnTo>
                <a:lnTo>
                  <a:pt x="0" y="1"/>
                </a:lnTo>
                <a:lnTo>
                  <a:pt x="3710922" y="1"/>
                </a:lnTo>
                <a:close/>
              </a:path>
            </a:pathLst>
          </a:custGeom>
        </p:spPr>
        <p:txBody>
          <a:bodyPr wrap="square">
            <a:noAutofit/>
          </a:bodyPr>
          <a:lstStyle>
            <a:lvl1pPr marL="0" indent="0">
              <a:buNone/>
              <a:defRPr>
                <a:solidFill>
                  <a:schemeClr val="bg1"/>
                </a:solidFill>
              </a:defRPr>
            </a:lvl1pPr>
          </a:lstStyle>
          <a:p>
            <a:endParaRPr lang="en-US" dirty="0"/>
          </a:p>
        </p:txBody>
      </p:sp>
      <p:sp>
        <p:nvSpPr>
          <p:cNvPr id="8" name="Text Placeholder 7">
            <a:extLst>
              <a:ext uri="{FF2B5EF4-FFF2-40B4-BE49-F238E27FC236}">
                <a16:creationId xmlns:a16="http://schemas.microsoft.com/office/drawing/2014/main" id="{E6F06BC9-2F61-1177-B8D2-0E594D88B3A2}"/>
              </a:ext>
            </a:extLst>
          </p:cNvPr>
          <p:cNvSpPr>
            <a:spLocks noGrp="1"/>
          </p:cNvSpPr>
          <p:nvPr>
            <p:ph type="body" sz="quarter" idx="14"/>
          </p:nvPr>
        </p:nvSpPr>
        <p:spPr>
          <a:xfrm>
            <a:off x="4654772" y="4099054"/>
            <a:ext cx="7299325" cy="1300162"/>
          </a:xfrm>
        </p:spPr>
        <p:txBody>
          <a:bodyPr/>
          <a:lstStyle>
            <a:lvl1pPr>
              <a:defRPr>
                <a:solidFill>
                  <a:schemeClr val="bg1"/>
                </a:solidFill>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891175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Special Table Layout">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10265B34-FD59-CEBF-E27D-F760E2483A7B}"/>
              </a:ext>
            </a:extLst>
          </p:cNvPr>
          <p:cNvSpPr>
            <a:spLocks noGrp="1"/>
          </p:cNvSpPr>
          <p:nvPr>
            <p:ph type="sldNum" sz="quarter" idx="12"/>
          </p:nvPr>
        </p:nvSpPr>
        <p:spPr>
          <a:xfrm>
            <a:off x="9106988" y="6212657"/>
            <a:ext cx="2743200" cy="365125"/>
          </a:xfrm>
        </p:spPr>
        <p:txBody>
          <a:bodyPr/>
          <a:lstStyle>
            <a:lvl1pPr>
              <a:defRPr baseline="0">
                <a:solidFill>
                  <a:srgbClr val="0F4C5A"/>
                </a:solidFill>
              </a:defRPr>
            </a:lvl1pPr>
          </a:lstStyle>
          <a:p>
            <a:fld id="{3F16EA7B-2868-4129-8CCC-8431B61BD75B}" type="slidenum">
              <a:rPr lang="en-US" smtClean="0"/>
              <a:pPr/>
              <a:t>‹#›</a:t>
            </a:fld>
            <a:endParaRPr lang="en-US" dirty="0"/>
          </a:p>
        </p:txBody>
      </p:sp>
      <p:sp>
        <p:nvSpPr>
          <p:cNvPr id="2" name="Title 1">
            <a:extLst>
              <a:ext uri="{FF2B5EF4-FFF2-40B4-BE49-F238E27FC236}">
                <a16:creationId xmlns:a16="http://schemas.microsoft.com/office/drawing/2014/main" id="{C5527FA1-B1EF-4C67-AD4C-E5771363463F}"/>
              </a:ext>
            </a:extLst>
          </p:cNvPr>
          <p:cNvSpPr>
            <a:spLocks noGrp="1"/>
          </p:cNvSpPr>
          <p:nvPr>
            <p:ph type="title"/>
          </p:nvPr>
        </p:nvSpPr>
        <p:spPr>
          <a:xfrm>
            <a:off x="838200" y="365125"/>
            <a:ext cx="10515600" cy="777875"/>
          </a:xfrm>
        </p:spPr>
        <p:txBody>
          <a:bodyPr anchor="b"/>
          <a:lstStyle>
            <a:lvl1pPr>
              <a:defRPr b="1" i="0" baseline="0">
                <a:solidFill>
                  <a:srgbClr val="024E68"/>
                </a:solidFill>
                <a:latin typeface="Calibri" panose="020F0502020204030204" pitchFamily="34" charset="0"/>
                <a:cs typeface="Calibri" panose="020F0502020204030204" pitchFamily="34" charset="0"/>
              </a:defRPr>
            </a:lvl1pPr>
          </a:lstStyle>
          <a:p>
            <a:r>
              <a:rPr lang="en-US" dirty="0"/>
              <a:t>Click to edit Master title</a:t>
            </a:r>
          </a:p>
        </p:txBody>
      </p:sp>
      <p:sp>
        <p:nvSpPr>
          <p:cNvPr id="3" name="Content Placeholder 2">
            <a:extLst>
              <a:ext uri="{FF2B5EF4-FFF2-40B4-BE49-F238E27FC236}">
                <a16:creationId xmlns:a16="http://schemas.microsoft.com/office/drawing/2014/main" id="{838295A3-311E-4C38-809B-8050C7A53C0A}"/>
              </a:ext>
            </a:extLst>
          </p:cNvPr>
          <p:cNvSpPr>
            <a:spLocks noGrp="1"/>
          </p:cNvSpPr>
          <p:nvPr>
            <p:ph idx="1"/>
          </p:nvPr>
        </p:nvSpPr>
        <p:spPr>
          <a:xfrm>
            <a:off x="838200" y="1295400"/>
            <a:ext cx="10515600" cy="5282381"/>
          </a:xfrm>
        </p:spPr>
        <p:txBody>
          <a:bodyPr/>
          <a:lstStyle>
            <a:lvl1pPr marL="0" indent="0">
              <a:lnSpc>
                <a:spcPct val="100000"/>
              </a:lnSpc>
              <a:spcBef>
                <a:spcPts val="500"/>
              </a:spcBef>
              <a:spcAft>
                <a:spcPts val="500"/>
              </a:spcAft>
              <a:buNone/>
              <a:defRPr/>
            </a:lvl1pPr>
            <a:lvl2pPr marL="0" indent="-228600">
              <a:lnSpc>
                <a:spcPct val="100000"/>
              </a:lnSpc>
              <a:spcAft>
                <a:spcPts val="500"/>
              </a:spcAft>
              <a:tabLst/>
              <a:defRPr/>
            </a:lvl2pPr>
            <a:lvl3pPr>
              <a:lnSpc>
                <a:spcPct val="100000"/>
              </a:lnSpc>
              <a:defRPr/>
            </a:lvl3pPr>
            <a:lvl4pPr>
              <a:lnSpc>
                <a:spcPct val="100000"/>
              </a:lnSpc>
              <a:defRPr/>
            </a:lvl4pPr>
            <a:lvl5pPr>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50836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 no list">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10265B34-FD59-CEBF-E27D-F760E2483A7B}"/>
              </a:ext>
            </a:extLst>
          </p:cNvPr>
          <p:cNvSpPr>
            <a:spLocks noGrp="1"/>
          </p:cNvSpPr>
          <p:nvPr>
            <p:ph type="sldNum" sz="quarter" idx="12"/>
          </p:nvPr>
        </p:nvSpPr>
        <p:spPr>
          <a:xfrm>
            <a:off x="9106988" y="6212657"/>
            <a:ext cx="2743200" cy="365125"/>
          </a:xfrm>
        </p:spPr>
        <p:txBody>
          <a:bodyPr/>
          <a:lstStyle>
            <a:lvl1pPr>
              <a:defRPr baseline="0">
                <a:solidFill>
                  <a:srgbClr val="0F4C5A"/>
                </a:solidFill>
              </a:defRPr>
            </a:lvl1pPr>
          </a:lstStyle>
          <a:p>
            <a:fld id="{3F16EA7B-2868-4129-8CCC-8431B61BD75B}" type="slidenum">
              <a:rPr lang="en-US" smtClean="0"/>
              <a:pPr/>
              <a:t>‹#›</a:t>
            </a:fld>
            <a:endParaRPr lang="en-US" dirty="0"/>
          </a:p>
        </p:txBody>
      </p:sp>
      <p:sp>
        <p:nvSpPr>
          <p:cNvPr id="2" name="Title 1">
            <a:extLst>
              <a:ext uri="{FF2B5EF4-FFF2-40B4-BE49-F238E27FC236}">
                <a16:creationId xmlns:a16="http://schemas.microsoft.com/office/drawing/2014/main" id="{C5527FA1-B1EF-4C67-AD4C-E5771363463F}"/>
              </a:ext>
            </a:extLst>
          </p:cNvPr>
          <p:cNvSpPr>
            <a:spLocks noGrp="1"/>
          </p:cNvSpPr>
          <p:nvPr>
            <p:ph type="title"/>
          </p:nvPr>
        </p:nvSpPr>
        <p:spPr/>
        <p:txBody>
          <a:bodyPr anchor="b"/>
          <a:lstStyle>
            <a:lvl1pPr>
              <a:defRPr b="1" i="0">
                <a:solidFill>
                  <a:srgbClr val="024E68"/>
                </a:solidFill>
                <a:latin typeface="Calibri" panose="020F0502020204030204" pitchFamily="34" charset="0"/>
                <a:cs typeface="Calibri" panose="020F0502020204030204" pitchFamily="34" charset="0"/>
              </a:defRPr>
            </a:lvl1pPr>
          </a:lstStyle>
          <a:p>
            <a:r>
              <a:rPr lang="en-US" dirty="0"/>
              <a:t>Click to edit Master title</a:t>
            </a:r>
          </a:p>
        </p:txBody>
      </p:sp>
      <p:sp>
        <p:nvSpPr>
          <p:cNvPr id="3" name="Content Placeholder 2">
            <a:extLst>
              <a:ext uri="{FF2B5EF4-FFF2-40B4-BE49-F238E27FC236}">
                <a16:creationId xmlns:a16="http://schemas.microsoft.com/office/drawing/2014/main" id="{838295A3-311E-4C38-809B-8050C7A53C0A}"/>
              </a:ext>
            </a:extLst>
          </p:cNvPr>
          <p:cNvSpPr>
            <a:spLocks noGrp="1"/>
          </p:cNvSpPr>
          <p:nvPr>
            <p:ph idx="1"/>
          </p:nvPr>
        </p:nvSpPr>
        <p:spPr>
          <a:xfrm>
            <a:off x="838200" y="1825624"/>
            <a:ext cx="10515600" cy="4752157"/>
          </a:xfrm>
        </p:spPr>
        <p:txBody>
          <a:bodyPr/>
          <a:lstStyle>
            <a:lvl1pPr marL="0" indent="0">
              <a:lnSpc>
                <a:spcPct val="100000"/>
              </a:lnSpc>
              <a:buNone/>
              <a:defRPr/>
            </a:lvl1pPr>
            <a:lvl2pPr marL="685800" indent="-228600">
              <a:lnSpc>
                <a:spcPct val="100000"/>
              </a:lnSpc>
              <a:tabLst/>
              <a:defRPr/>
            </a:lvl2pPr>
            <a:lvl3pPr>
              <a:lnSpc>
                <a:spcPct val="100000"/>
              </a:lnSpc>
              <a:defRPr/>
            </a:lvl3pPr>
            <a:lvl4pPr>
              <a:lnSpc>
                <a:spcPct val="100000"/>
              </a:lnSpc>
              <a:defRPr/>
            </a:lvl4pPr>
            <a:lvl5pPr>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607389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p Slide">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10265B34-FD59-CEBF-E27D-F760E2483A7B}"/>
              </a:ext>
            </a:extLst>
          </p:cNvPr>
          <p:cNvSpPr>
            <a:spLocks noGrp="1"/>
          </p:cNvSpPr>
          <p:nvPr>
            <p:ph type="sldNum" sz="quarter" idx="12"/>
          </p:nvPr>
        </p:nvSpPr>
        <p:spPr>
          <a:xfrm>
            <a:off x="9144000" y="6400800"/>
            <a:ext cx="2743200" cy="365125"/>
          </a:xfrm>
        </p:spPr>
        <p:txBody>
          <a:bodyPr/>
          <a:lstStyle>
            <a:lvl1pPr>
              <a:defRPr>
                <a:solidFill>
                  <a:srgbClr val="0F4C5A"/>
                </a:solidFill>
              </a:defRPr>
            </a:lvl1pPr>
          </a:lstStyle>
          <a:p>
            <a:fld id="{3F16EA7B-2868-4129-8CCC-8431B61BD75B}" type="slidenum">
              <a:rPr lang="en-US" smtClean="0"/>
              <a:pPr/>
              <a:t>‹#›</a:t>
            </a:fld>
            <a:endParaRPr lang="en-US" dirty="0"/>
          </a:p>
        </p:txBody>
      </p:sp>
      <p:sp>
        <p:nvSpPr>
          <p:cNvPr id="2" name="Title 1">
            <a:extLst>
              <a:ext uri="{FF2B5EF4-FFF2-40B4-BE49-F238E27FC236}">
                <a16:creationId xmlns:a16="http://schemas.microsoft.com/office/drawing/2014/main" id="{C5527FA1-B1EF-4C67-AD4C-E5771363463F}"/>
              </a:ext>
            </a:extLst>
          </p:cNvPr>
          <p:cNvSpPr>
            <a:spLocks noGrp="1"/>
          </p:cNvSpPr>
          <p:nvPr>
            <p:ph type="title"/>
          </p:nvPr>
        </p:nvSpPr>
        <p:spPr/>
        <p:txBody>
          <a:bodyPr anchor="b"/>
          <a:lstStyle>
            <a:lvl1pPr>
              <a:defRPr b="1" i="0">
                <a:solidFill>
                  <a:srgbClr val="024E68"/>
                </a:solidFill>
                <a:latin typeface="Calibri" panose="020F0502020204030204" pitchFamily="34" charset="0"/>
                <a:cs typeface="Calibri" panose="020F0502020204030204" pitchFamily="34" charset="0"/>
              </a:defRPr>
            </a:lvl1pPr>
          </a:lstStyle>
          <a:p>
            <a:r>
              <a:rPr lang="en-US" dirty="0"/>
              <a:t>Click to edit Master title</a:t>
            </a:r>
          </a:p>
        </p:txBody>
      </p:sp>
      <p:sp>
        <p:nvSpPr>
          <p:cNvPr id="3" name="Content Placeholder 2">
            <a:extLst>
              <a:ext uri="{FF2B5EF4-FFF2-40B4-BE49-F238E27FC236}">
                <a16:creationId xmlns:a16="http://schemas.microsoft.com/office/drawing/2014/main" id="{838295A3-311E-4C38-809B-8050C7A53C0A}"/>
              </a:ext>
            </a:extLst>
          </p:cNvPr>
          <p:cNvSpPr>
            <a:spLocks noGrp="1"/>
          </p:cNvSpPr>
          <p:nvPr>
            <p:ph idx="1" hasCustomPrompt="1"/>
          </p:nvPr>
        </p:nvSpPr>
        <p:spPr>
          <a:xfrm>
            <a:off x="838200" y="1825624"/>
            <a:ext cx="6400800" cy="4752157"/>
          </a:xfrm>
        </p:spPr>
        <p:txBody>
          <a:bodyPr/>
          <a:lstStyle>
            <a:lvl1pPr>
              <a:lnSpc>
                <a:spcPct val="100000"/>
              </a:lnSpc>
              <a:defRPr/>
            </a:lvl1pPr>
            <a:lvl2pPr marL="685800" indent="-228600">
              <a:lnSpc>
                <a:spcPct val="100000"/>
              </a:lnSpc>
              <a:tabLst/>
              <a:defRPr/>
            </a:lvl2pPr>
            <a:lvl3pPr>
              <a:lnSpc>
                <a:spcPct val="100000"/>
              </a:lnSpc>
              <a:defRPr/>
            </a:lvl3pPr>
            <a:lvl4pPr>
              <a:lnSpc>
                <a:spcPct val="100000"/>
              </a:lnSpc>
              <a:defRPr/>
            </a:lvl4pPr>
            <a:lvl5pPr>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6" name="Picture 5">
            <a:extLst>
              <a:ext uri="{FF2B5EF4-FFF2-40B4-BE49-F238E27FC236}">
                <a16:creationId xmlns:a16="http://schemas.microsoft.com/office/drawing/2014/main" id="{5B738442-E444-A34B-0E68-5B809DADB59A}"/>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96200" y="1676400"/>
            <a:ext cx="4033142" cy="4038600"/>
          </a:xfrm>
          <a:prstGeom prst="rect">
            <a:avLst/>
          </a:prstGeom>
        </p:spPr>
      </p:pic>
      <p:sp>
        <p:nvSpPr>
          <p:cNvPr id="7" name="Content Placeholder 2">
            <a:extLst>
              <a:ext uri="{FF2B5EF4-FFF2-40B4-BE49-F238E27FC236}">
                <a16:creationId xmlns:a16="http://schemas.microsoft.com/office/drawing/2014/main" id="{7258FCB8-F144-0C6F-ED66-7D2499911C07}"/>
              </a:ext>
            </a:extLst>
          </p:cNvPr>
          <p:cNvSpPr>
            <a:spLocks noGrp="1"/>
          </p:cNvSpPr>
          <p:nvPr>
            <p:ph idx="13" hasCustomPrompt="1"/>
          </p:nvPr>
        </p:nvSpPr>
        <p:spPr>
          <a:xfrm>
            <a:off x="7924800" y="1905000"/>
            <a:ext cx="3505200" cy="3267901"/>
          </a:xfrm>
        </p:spPr>
        <p:txBody>
          <a:bodyPr/>
          <a:lstStyle>
            <a:lvl1pPr marL="0" indent="0">
              <a:lnSpc>
                <a:spcPct val="100000"/>
              </a:lnSpc>
              <a:buNone/>
              <a:defRPr b="1"/>
            </a:lvl1pPr>
            <a:lvl2pPr marL="0" indent="0">
              <a:lnSpc>
                <a:spcPct val="100000"/>
              </a:lnSpc>
              <a:buNone/>
              <a:tabLst/>
              <a:defRPr/>
            </a:lvl2pPr>
            <a:lvl3pPr>
              <a:lnSpc>
                <a:spcPct val="100000"/>
              </a:lnSpc>
              <a:defRPr/>
            </a:lvl3pPr>
            <a:lvl4pPr>
              <a:lnSpc>
                <a:spcPct val="100000"/>
              </a:lnSpc>
              <a:defRPr/>
            </a:lvl4pPr>
            <a:lvl5pPr>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950226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Paragraph, List">
    <p:spTree>
      <p:nvGrpSpPr>
        <p:cNvPr id="1" name=""/>
        <p:cNvGrpSpPr/>
        <p:nvPr/>
      </p:nvGrpSpPr>
      <p:grpSpPr>
        <a:xfrm>
          <a:off x="0" y="0"/>
          <a:ext cx="0" cy="0"/>
          <a:chOff x="0" y="0"/>
          <a:chExt cx="0" cy="0"/>
        </a:xfrm>
      </p:grpSpPr>
      <p:sp>
        <p:nvSpPr>
          <p:cNvPr id="2" name="Title 1"/>
          <p:cNvSpPr>
            <a:spLocks noGrp="1"/>
          </p:cNvSpPr>
          <p:nvPr>
            <p:ph type="title"/>
          </p:nvPr>
        </p:nvSpPr>
        <p:spPr>
          <a:xfrm>
            <a:off x="841248" y="365760"/>
            <a:ext cx="10363200" cy="1219200"/>
          </a:xfrm>
        </p:spPr>
        <p:txBody>
          <a:bodyPr anchor="b"/>
          <a:lstStyle>
            <a:lvl1pPr algn="l">
              <a:defRPr/>
            </a:lvl1pPr>
          </a:lstStyle>
          <a:p>
            <a:r>
              <a:rPr lang="en-US" dirty="0"/>
              <a:t>Click to edit Master title style</a:t>
            </a:r>
          </a:p>
        </p:txBody>
      </p:sp>
      <p:sp>
        <p:nvSpPr>
          <p:cNvPr id="7" name="Rectangle 3"/>
          <p:cNvSpPr>
            <a:spLocks noGrp="1" noChangeArrowheads="1"/>
          </p:cNvSpPr>
          <p:nvPr>
            <p:ph idx="1" hasCustomPrompt="1"/>
          </p:nvPr>
        </p:nvSpPr>
        <p:spPr bwMode="auto">
          <a:xfrm>
            <a:off x="841248" y="1828800"/>
            <a:ext cx="103632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0" indent="0">
              <a:spcAft>
                <a:spcPts val="1000"/>
              </a:spcAft>
              <a:buNone/>
              <a:defRPr/>
            </a:lvl1pPr>
            <a:lvl2pPr marL="228600" indent="-228600">
              <a:spcAft>
                <a:spcPts val="500"/>
              </a:spcAft>
              <a:buSzPct val="110000"/>
              <a:tabLst/>
              <a:defRPr/>
            </a:lvl2pPr>
            <a:lvl3pPr marL="574675" indent="-231775">
              <a:tabLst/>
              <a:defRPr/>
            </a:lvl3pPr>
          </a:lstStyle>
          <a:p>
            <a:pPr lvl="0"/>
            <a:r>
              <a:rPr lang="en-US" altLang="en-US" noProof="0" dirty="0"/>
              <a:t>Edit Master text styles</a:t>
            </a:r>
          </a:p>
          <a:p>
            <a:pPr lvl="1"/>
            <a:r>
              <a:rPr lang="en-US" altLang="en-US" noProof="0" dirty="0"/>
              <a:t>Second level</a:t>
            </a:r>
          </a:p>
          <a:p>
            <a:pPr lvl="2"/>
            <a:r>
              <a:rPr lang="en-US" altLang="en-US" noProof="0" dirty="0"/>
              <a:t>Third level</a:t>
            </a:r>
          </a:p>
          <a:p>
            <a:pPr lvl="3"/>
            <a:r>
              <a:rPr lang="en-US" altLang="en-US" noProof="0" dirty="0"/>
              <a:t>Fourth level</a:t>
            </a:r>
          </a:p>
          <a:p>
            <a:pPr lvl="4"/>
            <a:r>
              <a:rPr lang="en-US" altLang="en-US" noProof="0" dirty="0"/>
              <a:t>Fifth level</a:t>
            </a:r>
          </a:p>
        </p:txBody>
      </p:sp>
      <p:sp>
        <p:nvSpPr>
          <p:cNvPr id="6" name="Rectangle 6"/>
          <p:cNvSpPr>
            <a:spLocks noGrp="1" noChangeArrowheads="1"/>
          </p:cNvSpPr>
          <p:nvPr>
            <p:ph type="sldNum" sz="quarter" idx="12"/>
          </p:nvPr>
        </p:nvSpPr>
        <p:spPr>
          <a:xfrm>
            <a:off x="9144000" y="6172200"/>
            <a:ext cx="2743200" cy="365125"/>
          </a:xfrm>
          <a:ln/>
        </p:spPr>
        <p:txBody>
          <a:bodyPr/>
          <a:lstStyle>
            <a:lvl1pPr>
              <a:defRPr>
                <a:solidFill>
                  <a:srgbClr val="0F4C5A"/>
                </a:solidFill>
              </a:defRPr>
            </a:lvl1pPr>
          </a:lstStyle>
          <a:p>
            <a:pPr>
              <a:defRPr/>
            </a:pPr>
            <a:fld id="{AECA84E8-8966-445B-8C3B-6E846FF49667}" type="slidenum">
              <a:rPr lang="en-US" altLang="en-US" smtClean="0"/>
              <a:pPr>
                <a:defRPr/>
              </a:pPr>
              <a:t>‹#›</a:t>
            </a:fld>
            <a:endParaRPr lang="en-US" altLang="en-US" sz="1400" dirty="0">
              <a:latin typeface="Times" panose="02020603050405020304" pitchFamily="18" charset="0"/>
            </a:endParaRPr>
          </a:p>
        </p:txBody>
      </p:sp>
    </p:spTree>
    <p:extLst>
      <p:ext uri="{BB962C8B-B14F-4D97-AF65-F5344CB8AC3E}">
        <p14:creationId xmlns:p14="http://schemas.microsoft.com/office/powerpoint/2010/main" val="8712781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efinition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1268B4-7B63-8A86-38B2-EABB526F6947}"/>
              </a:ext>
              <a:ext uri="{C183D7F6-B498-43B3-948B-1728B52AA6E4}">
                <adec:decorative xmlns:adec="http://schemas.microsoft.com/office/drawing/2017/decorative" val="1"/>
              </a:ext>
            </a:extLst>
          </p:cNvPr>
          <p:cNvSpPr/>
          <p:nvPr userDrawn="1"/>
        </p:nvSpPr>
        <p:spPr>
          <a:xfrm>
            <a:off x="0" y="1676400"/>
            <a:ext cx="12192000" cy="4343400"/>
          </a:xfrm>
          <a:prstGeom prst="rect">
            <a:avLst/>
          </a:prstGeom>
          <a:gradFill flip="none" rotWithShape="1">
            <a:gsLst>
              <a:gs pos="0">
                <a:srgbClr val="3B3838">
                  <a:alpha val="27059"/>
                </a:srgbClr>
              </a:gs>
              <a:gs pos="19000">
                <a:srgbClr val="AFABAB">
                  <a:alpha val="18039"/>
                </a:srgbClr>
              </a:gs>
              <a:gs pos="100000">
                <a:srgbClr val="FFFFFF">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3"/>
          <p:cNvSpPr>
            <a:spLocks noGrp="1" noChangeArrowheads="1"/>
          </p:cNvSpPr>
          <p:nvPr>
            <p:ph idx="1" hasCustomPrompt="1"/>
          </p:nvPr>
        </p:nvSpPr>
        <p:spPr bwMode="auto">
          <a:xfrm>
            <a:off x="914400" y="1981200"/>
            <a:ext cx="103632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marL="0" indent="0">
              <a:buNone/>
              <a:defRPr sz="2800"/>
            </a:lvl1pPr>
            <a:lvl2pPr marL="228600" indent="-228600">
              <a:buSzPct val="110000"/>
              <a:defRPr sz="1800"/>
            </a:lvl2pPr>
            <a:lvl3pPr marL="457200">
              <a:defRPr/>
            </a:lvl3pPr>
          </a:lstStyle>
          <a:p>
            <a:pPr lvl="0"/>
            <a:r>
              <a:rPr lang="en-US" altLang="en-US" noProof="0" dirty="0"/>
              <a:t>Edit Master text styles</a:t>
            </a:r>
          </a:p>
        </p:txBody>
      </p:sp>
      <p:sp>
        <p:nvSpPr>
          <p:cNvPr id="4" name="Rectangle 4"/>
          <p:cNvSpPr>
            <a:spLocks noGrp="1" noChangeArrowheads="1"/>
          </p:cNvSpPr>
          <p:nvPr>
            <p:ph type="dt" sz="half" idx="10"/>
          </p:nvPr>
        </p:nvSpPr>
        <p:spPr>
          <a:xfrm>
            <a:off x="838200" y="6356350"/>
            <a:ext cx="2743200" cy="365125"/>
          </a:xfrm>
          <a:prstGeom prst="rect">
            <a:avLst/>
          </a:prstGeom>
          <a:ln/>
        </p:spPr>
        <p:txBody>
          <a:bodyPr vert="horz" lIns="91440" tIns="45720" rIns="91440" bIns="45720" rtlCol="0" anchor="ctr"/>
          <a:lstStyle>
            <a:defPPr>
              <a:defRPr lang="en-US"/>
            </a:defPPr>
            <a:lvl1pPr algn="l" rtl="0" eaLnBrk="0" fontAlgn="base" hangingPunct="0">
              <a:spcBef>
                <a:spcPct val="0"/>
              </a:spcBef>
              <a:spcAft>
                <a:spcPct val="0"/>
              </a:spcAft>
              <a:defRPr sz="1200" kern="1200">
                <a:solidFill>
                  <a:schemeClr val="tx1">
                    <a:tint val="75000"/>
                  </a:schemeClr>
                </a:solidFill>
                <a:latin typeface="Frutiger 87ExtraBlackCn" pitchFamily="34" charset="0"/>
                <a:ea typeface="+mn-ea"/>
                <a:cs typeface="+mn-cs"/>
              </a:defRPr>
            </a:lvl1pPr>
            <a:lvl2pPr marL="457200" algn="l" rtl="0" eaLnBrk="0" fontAlgn="base" hangingPunct="0">
              <a:spcBef>
                <a:spcPct val="0"/>
              </a:spcBef>
              <a:spcAft>
                <a:spcPct val="0"/>
              </a:spcAft>
              <a:defRPr sz="2400" kern="1200">
                <a:solidFill>
                  <a:schemeClr val="tx1"/>
                </a:solidFill>
                <a:latin typeface="Frutiger 87ExtraBlackCn" pitchFamily="34" charset="0"/>
                <a:ea typeface="+mn-ea"/>
                <a:cs typeface="+mn-cs"/>
              </a:defRPr>
            </a:lvl2pPr>
            <a:lvl3pPr marL="914400" algn="l" rtl="0" eaLnBrk="0" fontAlgn="base" hangingPunct="0">
              <a:spcBef>
                <a:spcPct val="0"/>
              </a:spcBef>
              <a:spcAft>
                <a:spcPct val="0"/>
              </a:spcAft>
              <a:defRPr sz="2400" kern="1200">
                <a:solidFill>
                  <a:schemeClr val="tx1"/>
                </a:solidFill>
                <a:latin typeface="Frutiger 87ExtraBlackCn"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Frutiger 87ExtraBlackCn"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Frutiger 87ExtraBlackCn" pitchFamily="34" charset="0"/>
                <a:ea typeface="+mn-ea"/>
                <a:cs typeface="+mn-cs"/>
              </a:defRPr>
            </a:lvl5pPr>
            <a:lvl6pPr marL="2286000" algn="l" defTabSz="914400" rtl="0" eaLnBrk="1" latinLnBrk="0" hangingPunct="1">
              <a:defRPr sz="2400" kern="1200">
                <a:solidFill>
                  <a:schemeClr val="tx1"/>
                </a:solidFill>
                <a:latin typeface="Frutiger 87ExtraBlackCn" pitchFamily="34" charset="0"/>
                <a:ea typeface="+mn-ea"/>
                <a:cs typeface="+mn-cs"/>
              </a:defRPr>
            </a:lvl6pPr>
            <a:lvl7pPr marL="2743200" algn="l" defTabSz="914400" rtl="0" eaLnBrk="1" latinLnBrk="0" hangingPunct="1">
              <a:defRPr sz="2400" kern="1200">
                <a:solidFill>
                  <a:schemeClr val="tx1"/>
                </a:solidFill>
                <a:latin typeface="Frutiger 87ExtraBlackCn" pitchFamily="34" charset="0"/>
                <a:ea typeface="+mn-ea"/>
                <a:cs typeface="+mn-cs"/>
              </a:defRPr>
            </a:lvl7pPr>
            <a:lvl8pPr marL="3200400" algn="l" defTabSz="914400" rtl="0" eaLnBrk="1" latinLnBrk="0" hangingPunct="1">
              <a:defRPr sz="2400" kern="1200">
                <a:solidFill>
                  <a:schemeClr val="tx1"/>
                </a:solidFill>
                <a:latin typeface="Frutiger 87ExtraBlackCn" pitchFamily="34" charset="0"/>
                <a:ea typeface="+mn-ea"/>
                <a:cs typeface="+mn-cs"/>
              </a:defRPr>
            </a:lvl8pPr>
            <a:lvl9pPr marL="3657600" algn="l" defTabSz="914400" rtl="0" eaLnBrk="1" latinLnBrk="0" hangingPunct="1">
              <a:defRPr sz="2400" kern="1200">
                <a:solidFill>
                  <a:schemeClr val="tx1"/>
                </a:solidFill>
                <a:latin typeface="Frutiger 87ExtraBlackCn" pitchFamily="34" charset="0"/>
                <a:ea typeface="+mn-ea"/>
                <a:cs typeface="+mn-cs"/>
              </a:defRPr>
            </a:lvl9pPr>
          </a:lstStyle>
          <a:p>
            <a:pPr>
              <a:defRPr/>
            </a:pPr>
            <a:endParaRPr lang="en-US" altLang="en-US"/>
          </a:p>
        </p:txBody>
      </p:sp>
      <p:sp>
        <p:nvSpPr>
          <p:cNvPr id="5" name="Rectangle 5"/>
          <p:cNvSpPr>
            <a:spLocks noGrp="1" noChangeArrowheads="1"/>
          </p:cNvSpPr>
          <p:nvPr>
            <p:ph type="ftr" sz="quarter" idx="11"/>
          </p:nvPr>
        </p:nvSpPr>
        <p:spPr>
          <a:xfrm>
            <a:off x="4038600" y="6356350"/>
            <a:ext cx="4114800" cy="365125"/>
          </a:xfrm>
          <a:prstGeom prst="rect">
            <a:avLst/>
          </a:prstGeom>
          <a:ln/>
        </p:spPr>
        <p:txBody>
          <a:bodyPr vert="horz" lIns="91440" tIns="45720" rIns="91440" bIns="45720" rtlCol="0" anchor="ctr"/>
          <a:lstStyle>
            <a:defPPr>
              <a:defRPr lang="en-US"/>
            </a:defPPr>
            <a:lvl1pPr algn="ctr" rtl="0" eaLnBrk="0" fontAlgn="base" hangingPunct="0">
              <a:spcBef>
                <a:spcPct val="0"/>
              </a:spcBef>
              <a:spcAft>
                <a:spcPct val="0"/>
              </a:spcAft>
              <a:defRPr sz="1200" kern="1200">
                <a:solidFill>
                  <a:schemeClr val="tx1">
                    <a:tint val="75000"/>
                  </a:schemeClr>
                </a:solidFill>
                <a:latin typeface="Frutiger 87ExtraBlackCn" pitchFamily="34" charset="0"/>
                <a:ea typeface="+mn-ea"/>
                <a:cs typeface="+mn-cs"/>
              </a:defRPr>
            </a:lvl1pPr>
            <a:lvl2pPr marL="457200" algn="l" rtl="0" eaLnBrk="0" fontAlgn="base" hangingPunct="0">
              <a:spcBef>
                <a:spcPct val="0"/>
              </a:spcBef>
              <a:spcAft>
                <a:spcPct val="0"/>
              </a:spcAft>
              <a:defRPr sz="2400" kern="1200">
                <a:solidFill>
                  <a:schemeClr val="tx1"/>
                </a:solidFill>
                <a:latin typeface="Frutiger 87ExtraBlackCn" pitchFamily="34" charset="0"/>
                <a:ea typeface="+mn-ea"/>
                <a:cs typeface="+mn-cs"/>
              </a:defRPr>
            </a:lvl2pPr>
            <a:lvl3pPr marL="914400" algn="l" rtl="0" eaLnBrk="0" fontAlgn="base" hangingPunct="0">
              <a:spcBef>
                <a:spcPct val="0"/>
              </a:spcBef>
              <a:spcAft>
                <a:spcPct val="0"/>
              </a:spcAft>
              <a:defRPr sz="2400" kern="1200">
                <a:solidFill>
                  <a:schemeClr val="tx1"/>
                </a:solidFill>
                <a:latin typeface="Frutiger 87ExtraBlackCn"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Frutiger 87ExtraBlackCn"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Frutiger 87ExtraBlackCn" pitchFamily="34" charset="0"/>
                <a:ea typeface="+mn-ea"/>
                <a:cs typeface="+mn-cs"/>
              </a:defRPr>
            </a:lvl5pPr>
            <a:lvl6pPr marL="2286000" algn="l" defTabSz="914400" rtl="0" eaLnBrk="1" latinLnBrk="0" hangingPunct="1">
              <a:defRPr sz="2400" kern="1200">
                <a:solidFill>
                  <a:schemeClr val="tx1"/>
                </a:solidFill>
                <a:latin typeface="Frutiger 87ExtraBlackCn" pitchFamily="34" charset="0"/>
                <a:ea typeface="+mn-ea"/>
                <a:cs typeface="+mn-cs"/>
              </a:defRPr>
            </a:lvl6pPr>
            <a:lvl7pPr marL="2743200" algn="l" defTabSz="914400" rtl="0" eaLnBrk="1" latinLnBrk="0" hangingPunct="1">
              <a:defRPr sz="2400" kern="1200">
                <a:solidFill>
                  <a:schemeClr val="tx1"/>
                </a:solidFill>
                <a:latin typeface="Frutiger 87ExtraBlackCn" pitchFamily="34" charset="0"/>
                <a:ea typeface="+mn-ea"/>
                <a:cs typeface="+mn-cs"/>
              </a:defRPr>
            </a:lvl7pPr>
            <a:lvl8pPr marL="3200400" algn="l" defTabSz="914400" rtl="0" eaLnBrk="1" latinLnBrk="0" hangingPunct="1">
              <a:defRPr sz="2400" kern="1200">
                <a:solidFill>
                  <a:schemeClr val="tx1"/>
                </a:solidFill>
                <a:latin typeface="Frutiger 87ExtraBlackCn" pitchFamily="34" charset="0"/>
                <a:ea typeface="+mn-ea"/>
                <a:cs typeface="+mn-cs"/>
              </a:defRPr>
            </a:lvl8pPr>
            <a:lvl9pPr marL="3657600" algn="l" defTabSz="914400" rtl="0" eaLnBrk="1" latinLnBrk="0" hangingPunct="1">
              <a:defRPr sz="2400" kern="1200">
                <a:solidFill>
                  <a:schemeClr val="tx1"/>
                </a:solidFill>
                <a:latin typeface="Frutiger 87ExtraBlackCn" pitchFamily="34" charset="0"/>
                <a:ea typeface="+mn-ea"/>
                <a:cs typeface="+mn-cs"/>
              </a:defRPr>
            </a:lvl9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AECA84E8-8966-445B-8C3B-6E846FF49667}" type="slidenum">
              <a:rPr lang="en-US" altLang="en-US"/>
              <a:pPr>
                <a:defRPr/>
              </a:pPr>
              <a:t>‹#›</a:t>
            </a:fld>
            <a:endParaRPr lang="en-US" altLang="en-US" sz="1400">
              <a:latin typeface="Times" panose="02020603050405020304" pitchFamily="18" charset="0"/>
            </a:endParaRPr>
          </a:p>
        </p:txBody>
      </p:sp>
      <p:sp>
        <p:nvSpPr>
          <p:cNvPr id="3" name="Title 1">
            <a:extLst>
              <a:ext uri="{FF2B5EF4-FFF2-40B4-BE49-F238E27FC236}">
                <a16:creationId xmlns:a16="http://schemas.microsoft.com/office/drawing/2014/main" id="{7905C175-D45D-AA0B-D9C8-47B8159BCEBB}"/>
              </a:ext>
            </a:extLst>
          </p:cNvPr>
          <p:cNvSpPr>
            <a:spLocks noGrp="1"/>
          </p:cNvSpPr>
          <p:nvPr>
            <p:ph type="title"/>
          </p:nvPr>
        </p:nvSpPr>
        <p:spPr>
          <a:xfrm>
            <a:off x="914400" y="304800"/>
            <a:ext cx="10363200" cy="1295400"/>
          </a:xfrm>
        </p:spPr>
        <p:txBody>
          <a:bodyPr anchor="b"/>
          <a:lstStyle>
            <a:lvl1pPr algn="l">
              <a:defRPr/>
            </a:lvl1pPr>
          </a:lstStyle>
          <a:p>
            <a:r>
              <a:rPr lang="en-US" dirty="0"/>
              <a:t>Click to edit Master title style</a:t>
            </a:r>
          </a:p>
        </p:txBody>
      </p:sp>
      <p:sp>
        <p:nvSpPr>
          <p:cNvPr id="9" name="Pentagon 8">
            <a:extLst>
              <a:ext uri="{FF2B5EF4-FFF2-40B4-BE49-F238E27FC236}">
                <a16:creationId xmlns:a16="http://schemas.microsoft.com/office/drawing/2014/main" id="{100F21FE-47FD-6932-B4BD-7D3C704548D8}"/>
              </a:ext>
              <a:ext uri="{C183D7F6-B498-43B3-948B-1728B52AA6E4}">
                <adec:decorative xmlns:adec="http://schemas.microsoft.com/office/drawing/2017/decorative" val="1"/>
              </a:ext>
            </a:extLst>
          </p:cNvPr>
          <p:cNvSpPr/>
          <p:nvPr userDrawn="1"/>
        </p:nvSpPr>
        <p:spPr>
          <a:xfrm rot="5400000">
            <a:off x="228600" y="152400"/>
            <a:ext cx="838200" cy="533400"/>
          </a:xfrm>
          <a:prstGeom prst="homePlate">
            <a:avLst/>
          </a:prstGeom>
          <a:solidFill>
            <a:srgbClr val="0F84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F4C5A"/>
              </a:solidFill>
            </a:endParaRPr>
          </a:p>
        </p:txBody>
      </p:sp>
    </p:spTree>
    <p:extLst>
      <p:ext uri="{BB962C8B-B14F-4D97-AF65-F5344CB8AC3E}">
        <p14:creationId xmlns:p14="http://schemas.microsoft.com/office/powerpoint/2010/main" val="32705132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ld do not use">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10363200" cy="1295400"/>
          </a:xfrm>
        </p:spPr>
        <p:txBody>
          <a:bodyPr anchor="b"/>
          <a:lstStyle>
            <a:lvl1pPr algn="l">
              <a:defRPr/>
            </a:lvl1pPr>
          </a:lstStyle>
          <a:p>
            <a:r>
              <a:rPr lang="en-US" dirty="0"/>
              <a:t>Click to edit Master title style</a:t>
            </a:r>
          </a:p>
        </p:txBody>
      </p:sp>
      <p:sp>
        <p:nvSpPr>
          <p:cNvPr id="7" name="Rectangle 3"/>
          <p:cNvSpPr>
            <a:spLocks noGrp="1" noChangeArrowheads="1"/>
          </p:cNvSpPr>
          <p:nvPr>
            <p:ph idx="1" hasCustomPrompt="1"/>
          </p:nvPr>
        </p:nvSpPr>
        <p:spPr bwMode="auto">
          <a:xfrm>
            <a:off x="914400" y="1828800"/>
            <a:ext cx="103632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0" indent="0">
              <a:buNone/>
              <a:defRPr/>
            </a:lvl1pPr>
            <a:lvl2pPr marL="457200" indent="-228600">
              <a:buSzPct val="110000"/>
              <a:defRPr/>
            </a:lvl2pPr>
            <a:lvl3pPr marL="457200">
              <a:defRPr/>
            </a:lvl3pPr>
          </a:lstStyle>
          <a:p>
            <a:pPr lvl="0"/>
            <a:r>
              <a:rPr lang="en-US" altLang="en-US" noProof="0" dirty="0"/>
              <a:t>Edit Master text styles</a:t>
            </a:r>
          </a:p>
          <a:p>
            <a:pPr lvl="1"/>
            <a:r>
              <a:rPr lang="en-US" altLang="en-US" noProof="0" dirty="0"/>
              <a:t>Second level</a:t>
            </a:r>
          </a:p>
          <a:p>
            <a:pPr lvl="2"/>
            <a:r>
              <a:rPr lang="en-US" altLang="en-US" noProof="0" dirty="0"/>
              <a:t>Third level</a:t>
            </a:r>
          </a:p>
          <a:p>
            <a:pPr lvl="3"/>
            <a:r>
              <a:rPr lang="en-US" altLang="en-US" noProof="0" dirty="0"/>
              <a:t>Fourth level</a:t>
            </a:r>
          </a:p>
          <a:p>
            <a:pPr lvl="4"/>
            <a:r>
              <a:rPr lang="en-US" altLang="en-US" noProof="0" dirty="0"/>
              <a:t>Fifth level</a:t>
            </a:r>
          </a:p>
        </p:txBody>
      </p:sp>
      <p:sp>
        <p:nvSpPr>
          <p:cNvPr id="4" name="Rectangle 4"/>
          <p:cNvSpPr>
            <a:spLocks noGrp="1" noChangeArrowheads="1"/>
          </p:cNvSpPr>
          <p:nvPr>
            <p:ph type="dt" sz="half" idx="10"/>
          </p:nvPr>
        </p:nvSpPr>
        <p:spPr>
          <a:xfrm>
            <a:off x="838200" y="6356350"/>
            <a:ext cx="2743200" cy="365125"/>
          </a:xfrm>
          <a:prstGeom prst="rect">
            <a:avLst/>
          </a:prstGeom>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xfrm>
            <a:off x="4038600" y="6356350"/>
            <a:ext cx="4114800" cy="365125"/>
          </a:xfrm>
          <a:prstGeom prst="rect">
            <a:avLst/>
          </a:prstGeom>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AECA84E8-8966-445B-8C3B-6E846FF49667}" type="slidenum">
              <a:rPr lang="en-US" altLang="en-US"/>
              <a:pPr>
                <a:defRPr/>
              </a:pPr>
              <a:t>‹#›</a:t>
            </a:fld>
            <a:endParaRPr lang="en-US" altLang="en-US" sz="1400">
              <a:latin typeface="Times" panose="02020603050405020304" pitchFamily="18" charset="0"/>
            </a:endParaRPr>
          </a:p>
        </p:txBody>
      </p:sp>
    </p:spTree>
    <p:extLst>
      <p:ext uri="{BB962C8B-B14F-4D97-AF65-F5344CB8AC3E}">
        <p14:creationId xmlns:p14="http://schemas.microsoft.com/office/powerpoint/2010/main" val="8440196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wo Line Title  and single paragraph">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E100ED1-D8C2-F775-1C0E-3722C4A71676}"/>
              </a:ext>
            </a:extLst>
          </p:cNvPr>
          <p:cNvSpPr>
            <a:spLocks noGrp="1"/>
          </p:cNvSpPr>
          <p:nvPr>
            <p:ph type="sldNum" sz="quarter" idx="12"/>
          </p:nvPr>
        </p:nvSpPr>
        <p:spPr>
          <a:xfrm>
            <a:off x="9144000" y="6172200"/>
            <a:ext cx="2743200" cy="365125"/>
          </a:xfrm>
        </p:spPr>
        <p:txBody>
          <a:bodyPr/>
          <a:lstStyle>
            <a:lvl1pPr>
              <a:defRPr>
                <a:solidFill>
                  <a:srgbClr val="0F4C5A"/>
                </a:solidFill>
              </a:defRPr>
            </a:lvl1pPr>
          </a:lstStyle>
          <a:p>
            <a:fld id="{3F16EA7B-2868-4129-8CCC-8431B61BD75B}" type="slidenum">
              <a:rPr lang="en-US" smtClean="0"/>
              <a:pPr/>
              <a:t>‹#›</a:t>
            </a:fld>
            <a:endParaRPr lang="en-US" dirty="0"/>
          </a:p>
        </p:txBody>
      </p:sp>
      <p:sp>
        <p:nvSpPr>
          <p:cNvPr id="2" name="Title 1">
            <a:extLst>
              <a:ext uri="{FF2B5EF4-FFF2-40B4-BE49-F238E27FC236}">
                <a16:creationId xmlns:a16="http://schemas.microsoft.com/office/drawing/2014/main" id="{C5527FA1-B1EF-4C67-AD4C-E5771363463F}"/>
              </a:ext>
            </a:extLst>
          </p:cNvPr>
          <p:cNvSpPr>
            <a:spLocks noGrp="1"/>
          </p:cNvSpPr>
          <p:nvPr>
            <p:ph type="title"/>
          </p:nvPr>
        </p:nvSpPr>
        <p:spPr>
          <a:xfrm>
            <a:off x="838200" y="664233"/>
            <a:ext cx="10515600" cy="1397480"/>
          </a:xfrm>
        </p:spPr>
        <p:txBody>
          <a:bodyPr anchor="b">
            <a:normAutofit/>
          </a:bodyPr>
          <a:lstStyle>
            <a:lvl1pPr>
              <a:defRPr sz="4500">
                <a:latin typeface="Calibri" panose="020F0502020204030204" pitchFamily="34" charset="0"/>
                <a:cs typeface="Calibri" panose="020F0502020204030204" pitchFamily="34" charset="0"/>
              </a:defRPr>
            </a:lvl1pPr>
          </a:lstStyle>
          <a:p>
            <a:r>
              <a:rPr lang="en-US" dirty="0"/>
              <a:t>Click to edit Master title</a:t>
            </a:r>
          </a:p>
        </p:txBody>
      </p:sp>
      <p:sp>
        <p:nvSpPr>
          <p:cNvPr id="3" name="Content Placeholder 2">
            <a:extLst>
              <a:ext uri="{FF2B5EF4-FFF2-40B4-BE49-F238E27FC236}">
                <a16:creationId xmlns:a16="http://schemas.microsoft.com/office/drawing/2014/main" id="{838295A3-311E-4C38-809B-8050C7A53C0A}"/>
              </a:ext>
            </a:extLst>
          </p:cNvPr>
          <p:cNvSpPr>
            <a:spLocks noGrp="1"/>
          </p:cNvSpPr>
          <p:nvPr>
            <p:ph idx="1" hasCustomPrompt="1"/>
          </p:nvPr>
        </p:nvSpPr>
        <p:spPr>
          <a:xfrm>
            <a:off x="838200" y="2209800"/>
            <a:ext cx="10515600" cy="4274528"/>
          </a:xfrm>
        </p:spPr>
        <p:txBody>
          <a:bodyPr/>
          <a:lstStyle>
            <a:lvl1pPr marL="0" indent="0">
              <a:lnSpc>
                <a:spcPct val="100000"/>
              </a:lnSpc>
              <a:spcAft>
                <a:spcPts val="1000"/>
              </a:spcAft>
              <a:buNone/>
              <a:defRPr/>
            </a:lvl1pPr>
            <a:lvl2pPr marL="228600">
              <a:lnSpc>
                <a:spcPct val="100000"/>
              </a:lnSpc>
              <a:spcAft>
                <a:spcPts val="500"/>
              </a:spcAft>
              <a:defRPr/>
            </a:lvl2pPr>
            <a:lvl3pPr>
              <a:lnSpc>
                <a:spcPct val="100000"/>
              </a:lnSpc>
              <a:defRPr/>
            </a:lvl3pPr>
            <a:lvl4pPr>
              <a:lnSpc>
                <a:spcPct val="100000"/>
              </a:lnSpc>
              <a:defRPr/>
            </a:lvl4pPr>
            <a:lvl5pPr>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470877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2-Line Title and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E100ED1-D8C2-F775-1C0E-3722C4A71676}"/>
              </a:ext>
            </a:extLst>
          </p:cNvPr>
          <p:cNvSpPr>
            <a:spLocks noGrp="1"/>
          </p:cNvSpPr>
          <p:nvPr>
            <p:ph type="sldNum" sz="quarter" idx="12"/>
          </p:nvPr>
        </p:nvSpPr>
        <p:spPr>
          <a:xfrm>
            <a:off x="9106988" y="6212657"/>
            <a:ext cx="2743200" cy="365125"/>
          </a:xfrm>
        </p:spPr>
        <p:txBody>
          <a:bodyPr/>
          <a:lstStyle>
            <a:lvl1pPr>
              <a:defRPr>
                <a:solidFill>
                  <a:srgbClr val="0F4C5A"/>
                </a:solidFill>
              </a:defRPr>
            </a:lvl1pPr>
          </a:lstStyle>
          <a:p>
            <a:fld id="{3F16EA7B-2868-4129-8CCC-8431B61BD75B}" type="slidenum">
              <a:rPr lang="en-US" smtClean="0"/>
              <a:pPr/>
              <a:t>‹#›</a:t>
            </a:fld>
            <a:endParaRPr lang="en-US" dirty="0"/>
          </a:p>
        </p:txBody>
      </p:sp>
      <p:sp>
        <p:nvSpPr>
          <p:cNvPr id="2" name="Title 1">
            <a:extLst>
              <a:ext uri="{FF2B5EF4-FFF2-40B4-BE49-F238E27FC236}">
                <a16:creationId xmlns:a16="http://schemas.microsoft.com/office/drawing/2014/main" id="{C5527FA1-B1EF-4C67-AD4C-E5771363463F}"/>
              </a:ext>
            </a:extLst>
          </p:cNvPr>
          <p:cNvSpPr>
            <a:spLocks noGrp="1"/>
          </p:cNvSpPr>
          <p:nvPr>
            <p:ph type="title"/>
          </p:nvPr>
        </p:nvSpPr>
        <p:spPr>
          <a:xfrm>
            <a:off x="838200" y="664233"/>
            <a:ext cx="10515600" cy="1397480"/>
          </a:xfrm>
        </p:spPr>
        <p:txBody>
          <a:bodyPr anchor="b">
            <a:normAutofit/>
          </a:bodyPr>
          <a:lstStyle>
            <a:lvl1pPr>
              <a:defRPr sz="4500">
                <a:latin typeface="Calibri" panose="020F0502020204030204" pitchFamily="34" charset="0"/>
                <a:cs typeface="Calibri" panose="020F0502020204030204" pitchFamily="34" charset="0"/>
              </a:defRPr>
            </a:lvl1pPr>
          </a:lstStyle>
          <a:p>
            <a:r>
              <a:rPr lang="en-US" dirty="0"/>
              <a:t>Click to edit Master title</a:t>
            </a:r>
          </a:p>
        </p:txBody>
      </p:sp>
      <p:sp>
        <p:nvSpPr>
          <p:cNvPr id="3" name="Content Placeholder 2">
            <a:extLst>
              <a:ext uri="{FF2B5EF4-FFF2-40B4-BE49-F238E27FC236}">
                <a16:creationId xmlns:a16="http://schemas.microsoft.com/office/drawing/2014/main" id="{838295A3-311E-4C38-809B-8050C7A53C0A}"/>
              </a:ext>
            </a:extLst>
          </p:cNvPr>
          <p:cNvSpPr>
            <a:spLocks noGrp="1"/>
          </p:cNvSpPr>
          <p:nvPr>
            <p:ph idx="1"/>
          </p:nvPr>
        </p:nvSpPr>
        <p:spPr>
          <a:xfrm>
            <a:off x="838200" y="2303253"/>
            <a:ext cx="10515600" cy="4274528"/>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884547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two columns">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10265B34-FD59-CEBF-E27D-F760E2483A7B}"/>
              </a:ext>
            </a:extLst>
          </p:cNvPr>
          <p:cNvSpPr>
            <a:spLocks noGrp="1"/>
          </p:cNvSpPr>
          <p:nvPr>
            <p:ph type="sldNum" sz="quarter" idx="12"/>
          </p:nvPr>
        </p:nvSpPr>
        <p:spPr>
          <a:xfrm>
            <a:off x="9144000" y="6400800"/>
            <a:ext cx="2743200" cy="365125"/>
          </a:xfrm>
        </p:spPr>
        <p:txBody>
          <a:bodyPr/>
          <a:lstStyle>
            <a:lvl1pPr>
              <a:defRPr>
                <a:solidFill>
                  <a:srgbClr val="0F4C5A"/>
                </a:solidFill>
              </a:defRPr>
            </a:lvl1pPr>
          </a:lstStyle>
          <a:p>
            <a:fld id="{3F16EA7B-2868-4129-8CCC-8431B61BD75B}" type="slidenum">
              <a:rPr lang="en-US" smtClean="0"/>
              <a:pPr/>
              <a:t>‹#›</a:t>
            </a:fld>
            <a:endParaRPr lang="en-US" dirty="0"/>
          </a:p>
        </p:txBody>
      </p:sp>
      <p:sp>
        <p:nvSpPr>
          <p:cNvPr id="2" name="Title 1">
            <a:extLst>
              <a:ext uri="{FF2B5EF4-FFF2-40B4-BE49-F238E27FC236}">
                <a16:creationId xmlns:a16="http://schemas.microsoft.com/office/drawing/2014/main" id="{C5527FA1-B1EF-4C67-AD4C-E5771363463F}"/>
              </a:ext>
            </a:extLst>
          </p:cNvPr>
          <p:cNvSpPr>
            <a:spLocks noGrp="1"/>
          </p:cNvSpPr>
          <p:nvPr>
            <p:ph type="title"/>
          </p:nvPr>
        </p:nvSpPr>
        <p:spPr/>
        <p:txBody>
          <a:bodyPr anchor="b"/>
          <a:lstStyle>
            <a:lvl1pPr>
              <a:defRPr b="1" i="0">
                <a:solidFill>
                  <a:srgbClr val="024E68"/>
                </a:solidFill>
                <a:latin typeface="Calibri" panose="020F0502020204030204" pitchFamily="34" charset="0"/>
                <a:cs typeface="Calibri" panose="020F0502020204030204" pitchFamily="34" charset="0"/>
              </a:defRPr>
            </a:lvl1pPr>
          </a:lstStyle>
          <a:p>
            <a:r>
              <a:rPr lang="en-US" dirty="0"/>
              <a:t>Click to edit Master title</a:t>
            </a:r>
          </a:p>
        </p:txBody>
      </p:sp>
      <p:sp>
        <p:nvSpPr>
          <p:cNvPr id="3" name="Content Placeholder 2">
            <a:extLst>
              <a:ext uri="{FF2B5EF4-FFF2-40B4-BE49-F238E27FC236}">
                <a16:creationId xmlns:a16="http://schemas.microsoft.com/office/drawing/2014/main" id="{838295A3-311E-4C38-809B-8050C7A53C0A}"/>
              </a:ext>
            </a:extLst>
          </p:cNvPr>
          <p:cNvSpPr>
            <a:spLocks noGrp="1"/>
          </p:cNvSpPr>
          <p:nvPr>
            <p:ph idx="1"/>
          </p:nvPr>
        </p:nvSpPr>
        <p:spPr>
          <a:xfrm>
            <a:off x="838200" y="1825624"/>
            <a:ext cx="4800600" cy="4752157"/>
          </a:xfrm>
        </p:spPr>
        <p:txBody>
          <a:bodyPr/>
          <a:lstStyle>
            <a:lvl1pPr>
              <a:lnSpc>
                <a:spcPct val="100000"/>
              </a:lnSpc>
              <a:defRPr/>
            </a:lvl1pPr>
            <a:lvl2pPr marL="685800" indent="-228600">
              <a:lnSpc>
                <a:spcPct val="100000"/>
              </a:lnSpc>
              <a:tabLst/>
              <a:defRPr/>
            </a:lvl2pPr>
            <a:lvl3pPr>
              <a:lnSpc>
                <a:spcPct val="100000"/>
              </a:lnSpc>
              <a:defRPr/>
            </a:lvl3pPr>
            <a:lvl4pPr>
              <a:lnSpc>
                <a:spcPct val="100000"/>
              </a:lnSpc>
              <a:defRPr/>
            </a:lvl4pPr>
            <a:lvl5pPr>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2">
            <a:extLst>
              <a:ext uri="{FF2B5EF4-FFF2-40B4-BE49-F238E27FC236}">
                <a16:creationId xmlns:a16="http://schemas.microsoft.com/office/drawing/2014/main" id="{5F040E7A-9A2F-FD71-5490-E6D7D2885A1B}"/>
              </a:ext>
            </a:extLst>
          </p:cNvPr>
          <p:cNvSpPr>
            <a:spLocks noGrp="1"/>
          </p:cNvSpPr>
          <p:nvPr>
            <p:ph idx="13"/>
          </p:nvPr>
        </p:nvSpPr>
        <p:spPr>
          <a:xfrm>
            <a:off x="6553202" y="1838324"/>
            <a:ext cx="4876798" cy="4752157"/>
          </a:xfrm>
        </p:spPr>
        <p:txBody>
          <a:bodyPr/>
          <a:lstStyle>
            <a:lvl1pPr>
              <a:lnSpc>
                <a:spcPct val="100000"/>
              </a:lnSpc>
              <a:defRPr/>
            </a:lvl1pPr>
            <a:lvl2pPr marL="685800" indent="-228600">
              <a:lnSpc>
                <a:spcPct val="100000"/>
              </a:lnSpc>
              <a:tabLst/>
              <a:defRPr/>
            </a:lvl2pPr>
            <a:lvl3pPr>
              <a:lnSpc>
                <a:spcPct val="100000"/>
              </a:lnSpc>
              <a:defRPr/>
            </a:lvl3pPr>
            <a:lvl4pPr>
              <a:lnSpc>
                <a:spcPct val="100000"/>
              </a:lnSpc>
              <a:defRPr/>
            </a:lvl4pPr>
            <a:lvl5pPr>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731141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line title and two columns">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467CAEAA-EECB-4A0A-A2DC-DC73D6EF43AD}"/>
              </a:ext>
            </a:extLst>
          </p:cNvPr>
          <p:cNvSpPr>
            <a:spLocks noGrp="1"/>
          </p:cNvSpPr>
          <p:nvPr>
            <p:ph sz="half" idx="2"/>
          </p:nvPr>
        </p:nvSpPr>
        <p:spPr>
          <a:xfrm>
            <a:off x="6172200" y="2109019"/>
            <a:ext cx="5181600" cy="459658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6952C701-5F6E-42BA-B392-50B265A3C70A}"/>
              </a:ext>
            </a:extLst>
          </p:cNvPr>
          <p:cNvSpPr>
            <a:spLocks noGrp="1"/>
          </p:cNvSpPr>
          <p:nvPr>
            <p:ph type="title"/>
          </p:nvPr>
        </p:nvSpPr>
        <p:spPr>
          <a:xfrm>
            <a:off x="838200" y="365125"/>
            <a:ext cx="10515600" cy="1616074"/>
          </a:xfrm>
        </p:spPr>
        <p:txBody>
          <a:bodyPr>
            <a:normAutofit/>
          </a:bodyPr>
          <a:lstStyle>
            <a:lvl1pPr>
              <a:defRPr sz="4500">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8ECC0E0B-5821-4E00-917A-5757B6C462C8}"/>
              </a:ext>
            </a:extLst>
          </p:cNvPr>
          <p:cNvSpPr>
            <a:spLocks noGrp="1"/>
          </p:cNvSpPr>
          <p:nvPr>
            <p:ph sz="half" idx="1"/>
          </p:nvPr>
        </p:nvSpPr>
        <p:spPr>
          <a:xfrm>
            <a:off x="838200" y="2109019"/>
            <a:ext cx="5181600" cy="459658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a:extLst>
              <a:ext uri="{FF2B5EF4-FFF2-40B4-BE49-F238E27FC236}">
                <a16:creationId xmlns:a16="http://schemas.microsoft.com/office/drawing/2014/main" id="{35D76865-3942-5EE1-2975-D3006132F3D0}"/>
              </a:ext>
            </a:extLst>
          </p:cNvPr>
          <p:cNvSpPr>
            <a:spLocks noGrp="1"/>
          </p:cNvSpPr>
          <p:nvPr>
            <p:ph type="sldNum" sz="quarter" idx="12"/>
          </p:nvPr>
        </p:nvSpPr>
        <p:spPr>
          <a:xfrm>
            <a:off x="9106988" y="6212657"/>
            <a:ext cx="2743200" cy="365125"/>
          </a:xfrm>
        </p:spPr>
        <p:txBody>
          <a:bodyPr/>
          <a:lstStyle>
            <a:lvl1pPr>
              <a:defRPr>
                <a:solidFill>
                  <a:srgbClr val="0F4C5A"/>
                </a:solidFill>
              </a:defRPr>
            </a:lvl1pPr>
          </a:lstStyle>
          <a:p>
            <a:fld id="{3F16EA7B-2868-4129-8CCC-8431B61BD75B}" type="slidenum">
              <a:rPr lang="en-US" smtClean="0"/>
              <a:pPr/>
              <a:t>‹#›</a:t>
            </a:fld>
            <a:endParaRPr lang="en-US" dirty="0"/>
          </a:p>
        </p:txBody>
      </p:sp>
    </p:spTree>
    <p:extLst>
      <p:ext uri="{BB962C8B-B14F-4D97-AF65-F5344CB8AC3E}">
        <p14:creationId xmlns:p14="http://schemas.microsoft.com/office/powerpoint/2010/main" val="41842173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10265B34-FD59-CEBF-E27D-F760E2483A7B}"/>
              </a:ext>
            </a:extLst>
          </p:cNvPr>
          <p:cNvSpPr>
            <a:spLocks noGrp="1"/>
          </p:cNvSpPr>
          <p:nvPr>
            <p:ph type="sldNum" sz="quarter" idx="12"/>
          </p:nvPr>
        </p:nvSpPr>
        <p:spPr>
          <a:xfrm>
            <a:off x="8613648" y="6355080"/>
            <a:ext cx="2743200" cy="365125"/>
          </a:xfrm>
        </p:spPr>
        <p:txBody>
          <a:bodyPr/>
          <a:lstStyle>
            <a:lvl1pPr>
              <a:defRPr baseline="0">
                <a:solidFill>
                  <a:srgbClr val="C32E22"/>
                </a:solidFill>
              </a:defRPr>
            </a:lvl1pPr>
          </a:lstStyle>
          <a:p>
            <a:fld id="{3F16EA7B-2868-4129-8CCC-8431B61BD75B}" type="slidenum">
              <a:rPr lang="en-US" smtClean="0"/>
              <a:pPr/>
              <a:t>‹#›</a:t>
            </a:fld>
            <a:endParaRPr lang="en-US" dirty="0"/>
          </a:p>
        </p:txBody>
      </p:sp>
      <p:sp>
        <p:nvSpPr>
          <p:cNvPr id="2" name="Title 1">
            <a:extLst>
              <a:ext uri="{FF2B5EF4-FFF2-40B4-BE49-F238E27FC236}">
                <a16:creationId xmlns:a16="http://schemas.microsoft.com/office/drawing/2014/main" id="{C5527FA1-B1EF-4C67-AD4C-E5771363463F}"/>
              </a:ext>
            </a:extLst>
          </p:cNvPr>
          <p:cNvSpPr>
            <a:spLocks noGrp="1"/>
          </p:cNvSpPr>
          <p:nvPr>
            <p:ph type="title"/>
          </p:nvPr>
        </p:nvSpPr>
        <p:spPr/>
        <p:txBody>
          <a:bodyPr anchor="b"/>
          <a:lstStyle>
            <a:lvl1pPr>
              <a:defRPr b="1" i="0">
                <a:solidFill>
                  <a:srgbClr val="A4001F"/>
                </a:solidFill>
                <a:latin typeface="Calibri" panose="020F0502020204030204" pitchFamily="34" charset="0"/>
                <a:cs typeface="Calibri" panose="020F0502020204030204" pitchFamily="34" charset="0"/>
              </a:defRPr>
            </a:lvl1pPr>
          </a:lstStyle>
          <a:p>
            <a:r>
              <a:rPr lang="en-US" dirty="0"/>
              <a:t>Click to edit Master title</a:t>
            </a:r>
          </a:p>
        </p:txBody>
      </p:sp>
      <p:sp>
        <p:nvSpPr>
          <p:cNvPr id="3" name="Content Placeholder 2">
            <a:extLst>
              <a:ext uri="{FF2B5EF4-FFF2-40B4-BE49-F238E27FC236}">
                <a16:creationId xmlns:a16="http://schemas.microsoft.com/office/drawing/2014/main" id="{838295A3-311E-4C38-809B-8050C7A53C0A}"/>
              </a:ext>
            </a:extLst>
          </p:cNvPr>
          <p:cNvSpPr>
            <a:spLocks noGrp="1"/>
          </p:cNvSpPr>
          <p:nvPr>
            <p:ph idx="1"/>
          </p:nvPr>
        </p:nvSpPr>
        <p:spPr>
          <a:xfrm>
            <a:off x="838200" y="1825624"/>
            <a:ext cx="10515600" cy="4752157"/>
          </a:xfrm>
        </p:spPr>
        <p:txBody>
          <a:bodyPr/>
          <a:lstStyle>
            <a:lvl1pPr>
              <a:lnSpc>
                <a:spcPct val="100000"/>
              </a:lnSpc>
              <a:defRPr/>
            </a:lvl1pPr>
            <a:lvl2pPr marL="685800" indent="-228600">
              <a:lnSpc>
                <a:spcPct val="100000"/>
              </a:lnSpc>
              <a:tabLst/>
              <a:defRPr/>
            </a:lvl2pPr>
            <a:lvl3pPr>
              <a:lnSpc>
                <a:spcPct val="100000"/>
              </a:lnSpc>
              <a:defRPr/>
            </a:lvl3pPr>
            <a:lvl4pPr>
              <a:lnSpc>
                <a:spcPct val="100000"/>
              </a:lnSpc>
              <a:defRPr/>
            </a:lvl4pPr>
            <a:lvl5pPr>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2282305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Two Content Subtit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54B2E8-51CE-4E30-A286-D10D7B19A949}"/>
              </a:ext>
            </a:extLst>
          </p:cNvPr>
          <p:cNvSpPr>
            <a:spLocks noGrp="1"/>
          </p:cNvSpPr>
          <p:nvPr>
            <p:ph type="title"/>
          </p:nvPr>
        </p:nvSpPr>
        <p:spPr>
          <a:xfrm>
            <a:off x="827088" y="355600"/>
            <a:ext cx="10515600" cy="1325563"/>
          </a:xfrm>
        </p:spPr>
        <p:txBody>
          <a:bodyPr anchor="b">
            <a:normAutofit/>
          </a:bodyPr>
          <a:lstStyle>
            <a:lvl1pPr>
              <a:defRPr sz="4500">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E0834C62-FDB8-4C6D-BD3F-2A3BDAA72097}"/>
              </a:ext>
            </a:extLst>
          </p:cNvPr>
          <p:cNvSpPr>
            <a:spLocks noGrp="1"/>
          </p:cNvSpPr>
          <p:nvPr>
            <p:ph type="body" idx="1"/>
          </p:nvPr>
        </p:nvSpPr>
        <p:spPr>
          <a:xfrm>
            <a:off x="803693" y="1807778"/>
            <a:ext cx="5157216" cy="457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6433167-3A18-4773-ADFC-4DABDD6EE119}"/>
              </a:ext>
            </a:extLst>
          </p:cNvPr>
          <p:cNvSpPr>
            <a:spLocks noGrp="1"/>
          </p:cNvSpPr>
          <p:nvPr>
            <p:ph sz="half" idx="2"/>
          </p:nvPr>
        </p:nvSpPr>
        <p:spPr>
          <a:xfrm>
            <a:off x="839788" y="2286000"/>
            <a:ext cx="5157787" cy="373380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5A35ABBD-562F-442A-A35D-64E7CAD1F361}"/>
              </a:ext>
            </a:extLst>
          </p:cNvPr>
          <p:cNvSpPr>
            <a:spLocks noGrp="1"/>
          </p:cNvSpPr>
          <p:nvPr>
            <p:ph type="body" sz="quarter" idx="3"/>
          </p:nvPr>
        </p:nvSpPr>
        <p:spPr>
          <a:xfrm>
            <a:off x="6136105" y="1807778"/>
            <a:ext cx="5184648" cy="457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32E0B66-8340-4684-8246-F4FF96F5CFF9}"/>
              </a:ext>
            </a:extLst>
          </p:cNvPr>
          <p:cNvSpPr>
            <a:spLocks noGrp="1"/>
          </p:cNvSpPr>
          <p:nvPr>
            <p:ph sz="quarter" idx="4"/>
          </p:nvPr>
        </p:nvSpPr>
        <p:spPr>
          <a:xfrm>
            <a:off x="6172200" y="2286000"/>
            <a:ext cx="5183188" cy="3733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59F2C87D-BD3B-AE7C-AE6F-F6D287BBE2DB}"/>
              </a:ext>
            </a:extLst>
          </p:cNvPr>
          <p:cNvSpPr>
            <a:spLocks noGrp="1"/>
          </p:cNvSpPr>
          <p:nvPr>
            <p:ph type="sldNum" sz="quarter" idx="12"/>
          </p:nvPr>
        </p:nvSpPr>
        <p:spPr>
          <a:xfrm>
            <a:off x="9106988" y="6212657"/>
            <a:ext cx="2743200" cy="365125"/>
          </a:xfrm>
        </p:spPr>
        <p:txBody>
          <a:bodyPr/>
          <a:lstStyle>
            <a:lvl1pPr>
              <a:defRPr>
                <a:solidFill>
                  <a:srgbClr val="0F4C5A"/>
                </a:solidFill>
              </a:defRPr>
            </a:lvl1pPr>
          </a:lstStyle>
          <a:p>
            <a:fld id="{3F16EA7B-2868-4129-8CCC-8431B61BD75B}" type="slidenum">
              <a:rPr lang="en-US" smtClean="0"/>
              <a:pPr/>
              <a:t>‹#›</a:t>
            </a:fld>
            <a:endParaRPr lang="en-US" dirty="0"/>
          </a:p>
        </p:txBody>
      </p:sp>
    </p:spTree>
    <p:extLst>
      <p:ext uri="{BB962C8B-B14F-4D97-AF65-F5344CB8AC3E}">
        <p14:creationId xmlns:p14="http://schemas.microsoft.com/office/powerpoint/2010/main" val="284730308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Right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2E651-B097-45FA-8BC8-035406392F6F}"/>
              </a:ext>
            </a:extLst>
          </p:cNvPr>
          <p:cNvSpPr>
            <a:spLocks noGrp="1"/>
          </p:cNvSpPr>
          <p:nvPr>
            <p:ph type="title"/>
          </p:nvPr>
        </p:nvSpPr>
        <p:spPr>
          <a:xfrm>
            <a:off x="839788" y="457200"/>
            <a:ext cx="3932237" cy="1600200"/>
          </a:xfrm>
        </p:spPr>
        <p:txBody>
          <a:bodyPr anchor="b">
            <a:normAutofit/>
          </a:bodyPr>
          <a:lstStyle>
            <a:lvl1pPr>
              <a:defRPr sz="3600">
                <a:latin typeface="Calibri" panose="020F0502020204030204" pitchFamily="34" charset="0"/>
                <a:cs typeface="Calibri" panose="020F0502020204030204" pitchFamily="34" charset="0"/>
              </a:defRPr>
            </a:lvl1pPr>
          </a:lstStyle>
          <a:p>
            <a:r>
              <a:rPr lang="en-US" dirty="0"/>
              <a:t>Click to edit Master title style</a:t>
            </a:r>
          </a:p>
        </p:txBody>
      </p:sp>
      <p:sp>
        <p:nvSpPr>
          <p:cNvPr id="4" name="Text Placeholder 3">
            <a:extLst>
              <a:ext uri="{FF2B5EF4-FFF2-40B4-BE49-F238E27FC236}">
                <a16:creationId xmlns:a16="http://schemas.microsoft.com/office/drawing/2014/main" id="{41D64B8F-52EB-44B7-9AAB-8DF2475A8F17}"/>
              </a:ext>
            </a:extLst>
          </p:cNvPr>
          <p:cNvSpPr>
            <a:spLocks noGrp="1"/>
          </p:cNvSpPr>
          <p:nvPr>
            <p:ph type="body" sz="half" idx="2"/>
          </p:nvPr>
        </p:nvSpPr>
        <p:spPr>
          <a:xfrm>
            <a:off x="839788" y="2057400"/>
            <a:ext cx="3932237" cy="3811588"/>
          </a:xfrm>
        </p:spPr>
        <p:txBody>
          <a:bodyPr>
            <a:normAutofit/>
          </a:bodyPr>
          <a:lstStyle>
            <a:lvl1pPr marL="0" indent="0">
              <a:buNone/>
              <a:defRPr sz="2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3" name="Picture Placeholder 2">
            <a:extLst>
              <a:ext uri="{FF2B5EF4-FFF2-40B4-BE49-F238E27FC236}">
                <a16:creationId xmlns:a16="http://schemas.microsoft.com/office/drawing/2014/main" id="{B9F26364-C178-459F-9896-F6170AB3C562}"/>
              </a:ext>
            </a:extLst>
          </p:cNvPr>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5" name="Slide Number Placeholder 5">
            <a:extLst>
              <a:ext uri="{FF2B5EF4-FFF2-40B4-BE49-F238E27FC236}">
                <a16:creationId xmlns:a16="http://schemas.microsoft.com/office/drawing/2014/main" id="{0151F9A0-1A86-9C0D-8C82-E364C37F9C31}"/>
              </a:ext>
            </a:extLst>
          </p:cNvPr>
          <p:cNvSpPr>
            <a:spLocks noGrp="1"/>
          </p:cNvSpPr>
          <p:nvPr>
            <p:ph type="sldNum" sz="quarter" idx="12"/>
          </p:nvPr>
        </p:nvSpPr>
        <p:spPr>
          <a:xfrm>
            <a:off x="9106988" y="6212657"/>
            <a:ext cx="2743200" cy="365125"/>
          </a:xfrm>
        </p:spPr>
        <p:txBody>
          <a:bodyPr/>
          <a:lstStyle>
            <a:lvl1pPr>
              <a:defRPr>
                <a:solidFill>
                  <a:srgbClr val="0F4C5A"/>
                </a:solidFill>
              </a:defRPr>
            </a:lvl1pPr>
          </a:lstStyle>
          <a:p>
            <a:fld id="{3F16EA7B-2868-4129-8CCC-8431B61BD75B}" type="slidenum">
              <a:rPr lang="en-US" smtClean="0"/>
              <a:pPr/>
              <a:t>‹#›</a:t>
            </a:fld>
            <a:endParaRPr lang="en-US" dirty="0"/>
          </a:p>
        </p:txBody>
      </p:sp>
    </p:spTree>
    <p:extLst>
      <p:ext uri="{BB962C8B-B14F-4D97-AF65-F5344CB8AC3E}">
        <p14:creationId xmlns:p14="http://schemas.microsoft.com/office/powerpoint/2010/main" val="256802808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Right picture at page propor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2E651-B097-45FA-8BC8-035406392F6F}"/>
              </a:ext>
            </a:extLst>
          </p:cNvPr>
          <p:cNvSpPr>
            <a:spLocks noGrp="1"/>
          </p:cNvSpPr>
          <p:nvPr>
            <p:ph type="title"/>
          </p:nvPr>
        </p:nvSpPr>
        <p:spPr>
          <a:xfrm>
            <a:off x="839788" y="457200"/>
            <a:ext cx="4799012" cy="1219200"/>
          </a:xfrm>
        </p:spPr>
        <p:txBody>
          <a:bodyPr anchor="b">
            <a:normAutofit/>
          </a:bodyPr>
          <a:lstStyle>
            <a:lvl1pPr>
              <a:defRPr sz="3600">
                <a:latin typeface="Calibri" panose="020F0502020204030204" pitchFamily="34" charset="0"/>
                <a:cs typeface="Calibri" panose="020F0502020204030204" pitchFamily="34" charset="0"/>
              </a:defRPr>
            </a:lvl1pPr>
          </a:lstStyle>
          <a:p>
            <a:r>
              <a:rPr lang="en-US" dirty="0"/>
              <a:t>Click to edit Master title style</a:t>
            </a:r>
          </a:p>
        </p:txBody>
      </p:sp>
      <p:sp>
        <p:nvSpPr>
          <p:cNvPr id="4" name="Text Placeholder 3">
            <a:extLst>
              <a:ext uri="{FF2B5EF4-FFF2-40B4-BE49-F238E27FC236}">
                <a16:creationId xmlns:a16="http://schemas.microsoft.com/office/drawing/2014/main" id="{41D64B8F-52EB-44B7-9AAB-8DF2475A8F17}"/>
              </a:ext>
            </a:extLst>
          </p:cNvPr>
          <p:cNvSpPr>
            <a:spLocks noGrp="1"/>
          </p:cNvSpPr>
          <p:nvPr>
            <p:ph type="body" sz="half" idx="2"/>
          </p:nvPr>
        </p:nvSpPr>
        <p:spPr>
          <a:xfrm>
            <a:off x="839788" y="1828800"/>
            <a:ext cx="4799012" cy="3811588"/>
          </a:xfrm>
        </p:spPr>
        <p:txBody>
          <a:bodyPr>
            <a:normAutofit/>
          </a:bodyPr>
          <a:lstStyle>
            <a:lvl1pPr marL="285750" indent="-285750">
              <a:buFont typeface="Arial" panose="020B0604020202020204" pitchFamily="34" charset="0"/>
              <a:buChar char="•"/>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3" name="Picture Placeholder 2">
            <a:extLst>
              <a:ext uri="{FF2B5EF4-FFF2-40B4-BE49-F238E27FC236}">
                <a16:creationId xmlns:a16="http://schemas.microsoft.com/office/drawing/2014/main" id="{B9F26364-C178-459F-9896-F6170AB3C562}"/>
              </a:ext>
            </a:extLst>
          </p:cNvPr>
          <p:cNvSpPr>
            <a:spLocks noGrp="1" noChangeAspect="1"/>
          </p:cNvSpPr>
          <p:nvPr>
            <p:ph type="pic" idx="1"/>
          </p:nvPr>
        </p:nvSpPr>
        <p:spPr>
          <a:xfrm>
            <a:off x="6553202" y="381000"/>
            <a:ext cx="4663440" cy="603504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5" name="Slide Number Placeholder 5">
            <a:extLst>
              <a:ext uri="{FF2B5EF4-FFF2-40B4-BE49-F238E27FC236}">
                <a16:creationId xmlns:a16="http://schemas.microsoft.com/office/drawing/2014/main" id="{0151F9A0-1A86-9C0D-8C82-E364C37F9C31}"/>
              </a:ext>
            </a:extLst>
          </p:cNvPr>
          <p:cNvSpPr>
            <a:spLocks noGrp="1"/>
          </p:cNvSpPr>
          <p:nvPr>
            <p:ph type="sldNum" sz="quarter" idx="12"/>
          </p:nvPr>
        </p:nvSpPr>
        <p:spPr>
          <a:xfrm>
            <a:off x="9106988" y="6212657"/>
            <a:ext cx="2743200" cy="365125"/>
          </a:xfrm>
        </p:spPr>
        <p:txBody>
          <a:bodyPr/>
          <a:lstStyle>
            <a:lvl1pPr>
              <a:defRPr>
                <a:solidFill>
                  <a:srgbClr val="0F4C5A"/>
                </a:solidFill>
              </a:defRPr>
            </a:lvl1pPr>
          </a:lstStyle>
          <a:p>
            <a:fld id="{3F16EA7B-2868-4129-8CCC-8431B61BD75B}" type="slidenum">
              <a:rPr lang="en-US" smtClean="0"/>
              <a:pPr/>
              <a:t>‹#›</a:t>
            </a:fld>
            <a:endParaRPr lang="en-US" dirty="0"/>
          </a:p>
        </p:txBody>
      </p:sp>
    </p:spTree>
    <p:extLst>
      <p:ext uri="{BB962C8B-B14F-4D97-AF65-F5344CB8AC3E}">
        <p14:creationId xmlns:p14="http://schemas.microsoft.com/office/powerpoint/2010/main" val="48349052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Left Picture">
    <p:spTree>
      <p:nvGrpSpPr>
        <p:cNvPr id="1" name=""/>
        <p:cNvGrpSpPr/>
        <p:nvPr/>
      </p:nvGrpSpPr>
      <p:grpSpPr>
        <a:xfrm>
          <a:off x="0" y="0"/>
          <a:ext cx="0" cy="0"/>
          <a:chOff x="0" y="0"/>
          <a:chExt cx="0" cy="0"/>
        </a:xfrm>
      </p:grpSpPr>
      <p:sp>
        <p:nvSpPr>
          <p:cNvPr id="10" name="Text Placeholder 3">
            <a:extLst>
              <a:ext uri="{FF2B5EF4-FFF2-40B4-BE49-F238E27FC236}">
                <a16:creationId xmlns:a16="http://schemas.microsoft.com/office/drawing/2014/main" id="{E032F887-9F49-3F68-35D4-B68BA3AA264C}"/>
              </a:ext>
            </a:extLst>
          </p:cNvPr>
          <p:cNvSpPr>
            <a:spLocks noGrp="1"/>
          </p:cNvSpPr>
          <p:nvPr>
            <p:ph type="body" sz="half" idx="10"/>
          </p:nvPr>
        </p:nvSpPr>
        <p:spPr>
          <a:xfrm>
            <a:off x="7419975"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Title 1">
            <a:extLst>
              <a:ext uri="{FF2B5EF4-FFF2-40B4-BE49-F238E27FC236}">
                <a16:creationId xmlns:a16="http://schemas.microsoft.com/office/drawing/2014/main" id="{B82C49A9-A72D-5548-3E84-1B97FF67D072}"/>
              </a:ext>
            </a:extLst>
          </p:cNvPr>
          <p:cNvSpPr txBox="1">
            <a:spLocks/>
          </p:cNvSpPr>
          <p:nvPr userDrawn="1"/>
        </p:nvSpPr>
        <p:spPr>
          <a:xfrm>
            <a:off x="7419975" y="457200"/>
            <a:ext cx="3932237" cy="160020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3600" b="1" i="0" dirty="0">
                <a:solidFill>
                  <a:srgbClr val="024E68"/>
                </a:solidFill>
                <a:latin typeface="Calibri" panose="020F0502020204030204" pitchFamily="34" charset="0"/>
                <a:cs typeface="Calibri" panose="020F0502020204030204" pitchFamily="34" charset="0"/>
              </a:rPr>
              <a:t>Click to edit Master title style</a:t>
            </a:r>
          </a:p>
        </p:txBody>
      </p:sp>
      <p:sp>
        <p:nvSpPr>
          <p:cNvPr id="3" name="Picture Placeholder 2">
            <a:extLst>
              <a:ext uri="{FF2B5EF4-FFF2-40B4-BE49-F238E27FC236}">
                <a16:creationId xmlns:a16="http://schemas.microsoft.com/office/drawing/2014/main" id="{B9F26364-C178-459F-9896-F6170AB3C562}"/>
              </a:ext>
            </a:extLst>
          </p:cNvPr>
          <p:cNvSpPr>
            <a:spLocks noGrp="1"/>
          </p:cNvSpPr>
          <p:nvPr>
            <p:ph type="pic" idx="1"/>
          </p:nvPr>
        </p:nvSpPr>
        <p:spPr>
          <a:xfrm>
            <a:off x="8397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2" name="Slide Number Placeholder 5">
            <a:extLst>
              <a:ext uri="{FF2B5EF4-FFF2-40B4-BE49-F238E27FC236}">
                <a16:creationId xmlns:a16="http://schemas.microsoft.com/office/drawing/2014/main" id="{D00935D5-B0FF-07F7-4D16-0CC4E3FD478F}"/>
              </a:ext>
            </a:extLst>
          </p:cNvPr>
          <p:cNvSpPr>
            <a:spLocks noGrp="1"/>
          </p:cNvSpPr>
          <p:nvPr>
            <p:ph type="sldNum" sz="quarter" idx="12"/>
          </p:nvPr>
        </p:nvSpPr>
        <p:spPr>
          <a:xfrm>
            <a:off x="9106988" y="6212657"/>
            <a:ext cx="2743200" cy="365125"/>
          </a:xfrm>
        </p:spPr>
        <p:txBody>
          <a:bodyPr/>
          <a:lstStyle>
            <a:lvl1pPr>
              <a:defRPr>
                <a:solidFill>
                  <a:srgbClr val="0F4C5A"/>
                </a:solidFill>
              </a:defRPr>
            </a:lvl1pPr>
          </a:lstStyle>
          <a:p>
            <a:fld id="{3F16EA7B-2868-4129-8CCC-8431B61BD75B}" type="slidenum">
              <a:rPr lang="en-US" smtClean="0"/>
              <a:pPr/>
              <a:t>‹#›</a:t>
            </a:fld>
            <a:endParaRPr lang="en-US" dirty="0"/>
          </a:p>
        </p:txBody>
      </p:sp>
    </p:spTree>
    <p:extLst>
      <p:ext uri="{BB962C8B-B14F-4D97-AF65-F5344CB8AC3E}">
        <p14:creationId xmlns:p14="http://schemas.microsoft.com/office/powerpoint/2010/main" val="75066054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ummary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3759E99-70D3-B66E-CDB8-D9320E79DD66}"/>
              </a:ext>
            </a:extLst>
          </p:cNvPr>
          <p:cNvSpPr>
            <a:spLocks noGrp="1"/>
          </p:cNvSpPr>
          <p:nvPr>
            <p:ph type="sldNum" sz="quarter" idx="12"/>
          </p:nvPr>
        </p:nvSpPr>
        <p:spPr>
          <a:xfrm>
            <a:off x="9106988" y="6212657"/>
            <a:ext cx="2743200" cy="365125"/>
          </a:xfrm>
        </p:spPr>
        <p:txBody>
          <a:bodyPr/>
          <a:lstStyle>
            <a:lvl1pPr>
              <a:defRPr>
                <a:solidFill>
                  <a:schemeClr val="bg1"/>
                </a:solidFill>
              </a:defRPr>
            </a:lvl1pPr>
          </a:lstStyle>
          <a:p>
            <a:fld id="{3F16EA7B-2868-4129-8CCC-8431B61BD75B}" type="slidenum">
              <a:rPr lang="en-US" smtClean="0"/>
              <a:pPr/>
              <a:t>‹#›</a:t>
            </a:fld>
            <a:endParaRPr lang="en-US"/>
          </a:p>
        </p:txBody>
      </p:sp>
      <p:sp>
        <p:nvSpPr>
          <p:cNvPr id="2" name="Title 1">
            <a:extLst>
              <a:ext uri="{FF2B5EF4-FFF2-40B4-BE49-F238E27FC236}">
                <a16:creationId xmlns:a16="http://schemas.microsoft.com/office/drawing/2014/main" id="{21D53692-3C35-F010-42B2-DDC64D84A0D0}"/>
              </a:ext>
            </a:extLst>
          </p:cNvPr>
          <p:cNvSpPr>
            <a:spLocks noGrp="1"/>
          </p:cNvSpPr>
          <p:nvPr>
            <p:ph type="title"/>
          </p:nvPr>
        </p:nvSpPr>
        <p:spPr>
          <a:xfrm>
            <a:off x="838200" y="365125"/>
            <a:ext cx="10515600" cy="1325563"/>
          </a:xfrm>
        </p:spPr>
        <p:txBody>
          <a:bodyPr anchor="b"/>
          <a:lstStyle>
            <a:lvl1pPr algn="l">
              <a:defRPr b="1" i="0">
                <a:solidFill>
                  <a:schemeClr val="bg1"/>
                </a:solidFill>
                <a:latin typeface="Calibri" panose="020F0502020204030204" pitchFamily="34" charset="0"/>
                <a:cs typeface="Calibri" panose="020F0502020204030204" pitchFamily="34" charset="0"/>
              </a:defRPr>
            </a:lvl1pPr>
          </a:lstStyle>
          <a:p>
            <a:r>
              <a:rPr lang="en-US" dirty="0"/>
              <a:t>Click to edit Master title</a:t>
            </a:r>
          </a:p>
        </p:txBody>
      </p:sp>
      <p:sp>
        <p:nvSpPr>
          <p:cNvPr id="3" name="Content Placeholder 2">
            <a:extLst>
              <a:ext uri="{FF2B5EF4-FFF2-40B4-BE49-F238E27FC236}">
                <a16:creationId xmlns:a16="http://schemas.microsoft.com/office/drawing/2014/main" id="{7B687C02-FFA2-7304-020C-7EBC2C4B5A23}"/>
              </a:ext>
            </a:extLst>
          </p:cNvPr>
          <p:cNvSpPr>
            <a:spLocks noGrp="1"/>
          </p:cNvSpPr>
          <p:nvPr>
            <p:ph idx="1"/>
          </p:nvPr>
        </p:nvSpPr>
        <p:spPr>
          <a:xfrm>
            <a:off x="838200" y="1825624"/>
            <a:ext cx="10515600" cy="4752157"/>
          </a:xfrm>
        </p:spPr>
        <p:txBody>
          <a:bodyPr/>
          <a:lstStyle>
            <a:lvl1pPr marL="285750" indent="-285750">
              <a:lnSpc>
                <a:spcPct val="100000"/>
              </a:lnSpc>
              <a:buFont typeface="Arial" panose="020B0604020202020204" pitchFamily="34" charset="0"/>
              <a:buChar char="•"/>
              <a:defRPr sz="2800">
                <a:solidFill>
                  <a:schemeClr val="bg1"/>
                </a:solidFill>
              </a:defRPr>
            </a:lvl1pPr>
            <a:lvl2pPr marL="457200" indent="-228600">
              <a:lnSpc>
                <a:spcPct val="100000"/>
              </a:lnSpc>
              <a:tabLst/>
              <a:defRPr>
                <a:solidFill>
                  <a:schemeClr val="bg1"/>
                </a:solidFill>
              </a:defRPr>
            </a:lvl2pPr>
            <a:lvl3pPr>
              <a:lnSpc>
                <a:spcPct val="100000"/>
              </a:lnSpc>
              <a:defRPr>
                <a:solidFill>
                  <a:schemeClr val="bg1"/>
                </a:solidFill>
              </a:defRPr>
            </a:lvl3pPr>
            <a:lvl4pPr>
              <a:lnSpc>
                <a:spcPct val="100000"/>
              </a:lnSpc>
              <a:defRPr>
                <a:solidFill>
                  <a:schemeClr val="bg1"/>
                </a:solidFill>
              </a:defRPr>
            </a:lvl4pPr>
            <a:lvl5pPr>
              <a:lnSpc>
                <a:spcPct val="100000"/>
              </a:lnSpc>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5574209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and single image">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10265B34-FD59-CEBF-E27D-F760E2483A7B}"/>
              </a:ext>
            </a:extLst>
          </p:cNvPr>
          <p:cNvSpPr>
            <a:spLocks noGrp="1"/>
          </p:cNvSpPr>
          <p:nvPr>
            <p:ph type="sldNum" sz="quarter" idx="12"/>
          </p:nvPr>
        </p:nvSpPr>
        <p:spPr>
          <a:xfrm>
            <a:off x="9106988" y="6212657"/>
            <a:ext cx="2743200" cy="365125"/>
          </a:xfrm>
        </p:spPr>
        <p:txBody>
          <a:bodyPr/>
          <a:lstStyle>
            <a:lvl1pPr>
              <a:defRPr baseline="0">
                <a:solidFill>
                  <a:srgbClr val="0F4C5A"/>
                </a:solidFill>
              </a:defRPr>
            </a:lvl1pPr>
          </a:lstStyle>
          <a:p>
            <a:fld id="{3F16EA7B-2868-4129-8CCC-8431B61BD75B}" type="slidenum">
              <a:rPr lang="en-US" smtClean="0"/>
              <a:pPr/>
              <a:t>‹#›</a:t>
            </a:fld>
            <a:endParaRPr lang="en-US" dirty="0"/>
          </a:p>
        </p:txBody>
      </p:sp>
      <p:sp>
        <p:nvSpPr>
          <p:cNvPr id="2" name="Title 1">
            <a:extLst>
              <a:ext uri="{FF2B5EF4-FFF2-40B4-BE49-F238E27FC236}">
                <a16:creationId xmlns:a16="http://schemas.microsoft.com/office/drawing/2014/main" id="{C5527FA1-B1EF-4C67-AD4C-E5771363463F}"/>
              </a:ext>
            </a:extLst>
          </p:cNvPr>
          <p:cNvSpPr>
            <a:spLocks noGrp="1"/>
          </p:cNvSpPr>
          <p:nvPr>
            <p:ph type="title"/>
          </p:nvPr>
        </p:nvSpPr>
        <p:spPr/>
        <p:txBody>
          <a:bodyPr anchor="b"/>
          <a:lstStyle>
            <a:lvl1pPr>
              <a:defRPr b="1" i="0">
                <a:solidFill>
                  <a:srgbClr val="024E68"/>
                </a:solidFill>
                <a:latin typeface="Calibri" panose="020F0502020204030204" pitchFamily="34" charset="0"/>
                <a:cs typeface="Calibri" panose="020F0502020204030204" pitchFamily="34" charset="0"/>
              </a:defRPr>
            </a:lvl1pPr>
          </a:lstStyle>
          <a:p>
            <a:r>
              <a:rPr lang="en-US" dirty="0"/>
              <a:t>Click to edit Master title</a:t>
            </a:r>
          </a:p>
        </p:txBody>
      </p:sp>
      <p:sp>
        <p:nvSpPr>
          <p:cNvPr id="7" name="Picture Placeholder 6">
            <a:extLst>
              <a:ext uri="{FF2B5EF4-FFF2-40B4-BE49-F238E27FC236}">
                <a16:creationId xmlns:a16="http://schemas.microsoft.com/office/drawing/2014/main" id="{E8ED450F-153B-B901-5925-F69C0FA82617}"/>
              </a:ext>
            </a:extLst>
          </p:cNvPr>
          <p:cNvSpPr>
            <a:spLocks noGrp="1"/>
          </p:cNvSpPr>
          <p:nvPr>
            <p:ph type="pic" sz="quarter" idx="13"/>
          </p:nvPr>
        </p:nvSpPr>
        <p:spPr>
          <a:xfrm>
            <a:off x="838200" y="1828800"/>
            <a:ext cx="10515600" cy="4748213"/>
          </a:xfrm>
        </p:spPr>
        <p:txBody>
          <a:bodyPr/>
          <a:lstStyle/>
          <a:p>
            <a:endParaRPr lang="en-US"/>
          </a:p>
        </p:txBody>
      </p:sp>
    </p:spTree>
    <p:extLst>
      <p:ext uri="{BB962C8B-B14F-4D97-AF65-F5344CB8AC3E}">
        <p14:creationId xmlns:p14="http://schemas.microsoft.com/office/powerpoint/2010/main" val="157567575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 Gener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D4BEA-032F-4CC5-8ABD-47E9E24FBE00}"/>
              </a:ext>
            </a:extLst>
          </p:cNvPr>
          <p:cNvSpPr>
            <a:spLocks noGrp="1"/>
          </p:cNvSpPr>
          <p:nvPr>
            <p:ph type="ctrTitle"/>
          </p:nvPr>
        </p:nvSpPr>
        <p:spPr>
          <a:xfrm>
            <a:off x="4724400" y="2627313"/>
            <a:ext cx="7239000" cy="1792287"/>
          </a:xfrm>
        </p:spPr>
        <p:txBody>
          <a:bodyPr anchor="ctr"/>
          <a:lstStyle>
            <a:lvl1pPr algn="l">
              <a:lnSpc>
                <a:spcPct val="80000"/>
              </a:lnSpc>
              <a:defRPr sz="6000">
                <a:solidFill>
                  <a:schemeClr val="bg1"/>
                </a:solidFill>
                <a:latin typeface="+mn-lt"/>
              </a:defRPr>
            </a:lvl1pPr>
          </a:lstStyle>
          <a:p>
            <a:r>
              <a:rPr lang="en-US" dirty="0"/>
              <a:t>Click to edit Master title style</a:t>
            </a:r>
          </a:p>
        </p:txBody>
      </p:sp>
      <p:sp>
        <p:nvSpPr>
          <p:cNvPr id="3" name="Subtitle 2">
            <a:extLst>
              <a:ext uri="{FF2B5EF4-FFF2-40B4-BE49-F238E27FC236}">
                <a16:creationId xmlns:a16="http://schemas.microsoft.com/office/drawing/2014/main" id="{89C20478-2C80-47B8-9412-84653578AB32}"/>
              </a:ext>
            </a:extLst>
          </p:cNvPr>
          <p:cNvSpPr>
            <a:spLocks noGrp="1"/>
          </p:cNvSpPr>
          <p:nvPr>
            <p:ph type="subTitle" idx="1"/>
          </p:nvPr>
        </p:nvSpPr>
        <p:spPr>
          <a:xfrm>
            <a:off x="4724400" y="1905000"/>
            <a:ext cx="7239000" cy="527050"/>
          </a:xfrm>
        </p:spPr>
        <p:txBody>
          <a:bodyPr anchor="b"/>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Picture Placeholder 5">
            <a:extLst>
              <a:ext uri="{FF2B5EF4-FFF2-40B4-BE49-F238E27FC236}">
                <a16:creationId xmlns:a16="http://schemas.microsoft.com/office/drawing/2014/main" id="{38038A82-A774-4A2E-A92A-EC892559D4E9}"/>
              </a:ext>
            </a:extLst>
          </p:cNvPr>
          <p:cNvSpPr>
            <a:spLocks noGrp="1"/>
          </p:cNvSpPr>
          <p:nvPr>
            <p:ph type="pic" sz="quarter" idx="13"/>
          </p:nvPr>
        </p:nvSpPr>
        <p:spPr>
          <a:xfrm>
            <a:off x="5653769" y="762000"/>
            <a:ext cx="4023631" cy="914400"/>
          </a:xfrm>
          <a:noFill/>
        </p:spPr>
        <p:txBody>
          <a:bodyPr/>
          <a:lstStyle/>
          <a:p>
            <a:endParaRPr lang="en-US" dirty="0"/>
          </a:p>
        </p:txBody>
      </p:sp>
      <p:sp>
        <p:nvSpPr>
          <p:cNvPr id="5" name="Text Placeholder 4">
            <a:extLst>
              <a:ext uri="{FF2B5EF4-FFF2-40B4-BE49-F238E27FC236}">
                <a16:creationId xmlns:a16="http://schemas.microsoft.com/office/drawing/2014/main" id="{DC94B324-CD59-6C32-1C9C-BAE22028DAF6}"/>
              </a:ext>
            </a:extLst>
          </p:cNvPr>
          <p:cNvSpPr>
            <a:spLocks noGrp="1"/>
          </p:cNvSpPr>
          <p:nvPr>
            <p:ph type="body" sz="quarter" idx="14" hasCustomPrompt="1"/>
          </p:nvPr>
        </p:nvSpPr>
        <p:spPr>
          <a:xfrm>
            <a:off x="4267200" y="4953000"/>
            <a:ext cx="6248400" cy="1371600"/>
          </a:xfrm>
        </p:spPr>
        <p:txBody>
          <a:bodyPr>
            <a:normAutofit/>
          </a:bodyPr>
          <a:lstStyle>
            <a:lvl1pPr marL="0" indent="0">
              <a:buNone/>
              <a:defRPr sz="200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Center Information</a:t>
            </a:r>
          </a:p>
        </p:txBody>
      </p:sp>
    </p:spTree>
    <p:extLst>
      <p:ext uri="{BB962C8B-B14F-4D97-AF65-F5344CB8AC3E}">
        <p14:creationId xmlns:p14="http://schemas.microsoft.com/office/powerpoint/2010/main" val="112820700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Slide 202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DF8E1642-E5BC-8AAC-05FC-CC4E2467D14C}"/>
              </a:ext>
            </a:extLst>
          </p:cNvPr>
          <p:cNvSpPr>
            <a:spLocks noGrp="1"/>
          </p:cNvSpPr>
          <p:nvPr>
            <p:ph type="sldNum" sz="quarter" idx="12"/>
          </p:nvPr>
        </p:nvSpPr>
        <p:spPr>
          <a:xfrm>
            <a:off x="553832" y="6212657"/>
            <a:ext cx="2743200" cy="365125"/>
          </a:xfrm>
        </p:spPr>
        <p:txBody>
          <a:bodyPr/>
          <a:lstStyle>
            <a:lvl1pPr algn="l">
              <a:defRPr>
                <a:solidFill>
                  <a:srgbClr val="0F4C5A"/>
                </a:solidFill>
              </a:defRPr>
            </a:lvl1pPr>
          </a:lstStyle>
          <a:p>
            <a:fld id="{3F16EA7B-2868-4129-8CCC-8431B61BD75B}" type="slidenum">
              <a:rPr lang="en-US" smtClean="0"/>
              <a:pPr/>
              <a:t>‹#›</a:t>
            </a:fld>
            <a:endParaRPr lang="en-US" dirty="0"/>
          </a:p>
        </p:txBody>
      </p:sp>
      <p:sp>
        <p:nvSpPr>
          <p:cNvPr id="8" name="Text Placeholder 2">
            <a:extLst>
              <a:ext uri="{FF2B5EF4-FFF2-40B4-BE49-F238E27FC236}">
                <a16:creationId xmlns:a16="http://schemas.microsoft.com/office/drawing/2014/main" id="{07F94713-995E-949D-7D74-C9B00DDAC831}"/>
              </a:ext>
            </a:extLst>
          </p:cNvPr>
          <p:cNvSpPr>
            <a:spLocks noGrp="1"/>
          </p:cNvSpPr>
          <p:nvPr>
            <p:ph type="body" sz="quarter" idx="14"/>
          </p:nvPr>
        </p:nvSpPr>
        <p:spPr>
          <a:xfrm>
            <a:off x="548641" y="2971800"/>
            <a:ext cx="7629879" cy="3133579"/>
          </a:xfrm>
        </p:spPr>
        <p:txBody>
          <a:bodyPr/>
          <a:lstStyle>
            <a:lvl1pPr marL="0" indent="0">
              <a:buNone/>
              <a:defRPr/>
            </a:lvl1pPr>
          </a:lstStyle>
          <a:p>
            <a:pPr lvl="0"/>
            <a:r>
              <a:rPr lang="en-US" dirty="0"/>
              <a:t>Click to edit Master text styles</a:t>
            </a:r>
          </a:p>
        </p:txBody>
      </p:sp>
      <p:sp>
        <p:nvSpPr>
          <p:cNvPr id="2" name="Picture Placeholder 23">
            <a:extLst>
              <a:ext uri="{FF2B5EF4-FFF2-40B4-BE49-F238E27FC236}">
                <a16:creationId xmlns:a16="http://schemas.microsoft.com/office/drawing/2014/main" id="{BEAC1746-0898-4FF9-EB20-6BDF088229D7}"/>
              </a:ext>
            </a:extLst>
          </p:cNvPr>
          <p:cNvSpPr>
            <a:spLocks noGrp="1"/>
          </p:cNvSpPr>
          <p:nvPr>
            <p:ph type="pic" sz="quarter" idx="13"/>
          </p:nvPr>
        </p:nvSpPr>
        <p:spPr>
          <a:xfrm flipH="1">
            <a:off x="7246469" y="0"/>
            <a:ext cx="4945531" cy="6857999"/>
          </a:xfrm>
          <a:custGeom>
            <a:avLst/>
            <a:gdLst>
              <a:gd name="connsiteX0" fmla="*/ 3710922 w 7094483"/>
              <a:gd name="connsiteY0" fmla="*/ 0 h 6857999"/>
              <a:gd name="connsiteX1" fmla="*/ 7094483 w 7094483"/>
              <a:gd name="connsiteY1" fmla="*/ 0 h 6857999"/>
              <a:gd name="connsiteX2" fmla="*/ 3815364 w 7094483"/>
              <a:gd name="connsiteY2" fmla="*/ 6857999 h 6857999"/>
              <a:gd name="connsiteX3" fmla="*/ 0 w 7094483"/>
              <a:gd name="connsiteY3" fmla="*/ 6857999 h 6857999"/>
              <a:gd name="connsiteX4" fmla="*/ 0 w 7094483"/>
              <a:gd name="connsiteY4" fmla="*/ 1 h 6857999"/>
              <a:gd name="connsiteX5" fmla="*/ 3710922 w 7094483"/>
              <a:gd name="connsiteY5" fmla="*/ 1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94483" h="6857999">
                <a:moveTo>
                  <a:pt x="3710922" y="0"/>
                </a:moveTo>
                <a:lnTo>
                  <a:pt x="7094483" y="0"/>
                </a:lnTo>
                <a:lnTo>
                  <a:pt x="3815364" y="6857999"/>
                </a:lnTo>
                <a:lnTo>
                  <a:pt x="0" y="6857999"/>
                </a:lnTo>
                <a:lnTo>
                  <a:pt x="0" y="1"/>
                </a:lnTo>
                <a:lnTo>
                  <a:pt x="3710922" y="1"/>
                </a:lnTo>
                <a:close/>
              </a:path>
            </a:pathLst>
          </a:custGeom>
        </p:spPr>
        <p:txBody>
          <a:bodyPr wrap="square">
            <a:noAutofit/>
          </a:bodyPr>
          <a:lstStyle>
            <a:lvl1pPr marL="0" indent="0">
              <a:buNone/>
              <a:defRPr>
                <a:solidFill>
                  <a:schemeClr val="bg1"/>
                </a:solidFill>
              </a:defRPr>
            </a:lvl1pPr>
          </a:lstStyle>
          <a:p>
            <a:endParaRPr lang="en-US"/>
          </a:p>
        </p:txBody>
      </p:sp>
      <p:sp>
        <p:nvSpPr>
          <p:cNvPr id="5" name="Picture Placeholder 4">
            <a:extLst>
              <a:ext uri="{FF2B5EF4-FFF2-40B4-BE49-F238E27FC236}">
                <a16:creationId xmlns:a16="http://schemas.microsoft.com/office/drawing/2014/main" id="{5AF57700-84F0-390C-A1EA-5773492A62F8}"/>
              </a:ext>
            </a:extLst>
          </p:cNvPr>
          <p:cNvSpPr>
            <a:spLocks noGrp="1"/>
          </p:cNvSpPr>
          <p:nvPr>
            <p:ph type="pic" sz="quarter" idx="15"/>
          </p:nvPr>
        </p:nvSpPr>
        <p:spPr>
          <a:xfrm>
            <a:off x="548641" y="533400"/>
            <a:ext cx="4023360" cy="914400"/>
          </a:xfrm>
        </p:spPr>
        <p:txBody>
          <a:bodyPr/>
          <a:lstStyle/>
          <a:p>
            <a:endParaRPr lang="en-US"/>
          </a:p>
        </p:txBody>
      </p:sp>
      <p:sp>
        <p:nvSpPr>
          <p:cNvPr id="7" name="Picture Placeholder 4">
            <a:extLst>
              <a:ext uri="{FF2B5EF4-FFF2-40B4-BE49-F238E27FC236}">
                <a16:creationId xmlns:a16="http://schemas.microsoft.com/office/drawing/2014/main" id="{F5BC0B93-08ED-812B-3348-D0771D96FC92}"/>
              </a:ext>
            </a:extLst>
          </p:cNvPr>
          <p:cNvSpPr>
            <a:spLocks noGrp="1"/>
          </p:cNvSpPr>
          <p:nvPr>
            <p:ph type="pic" sz="quarter" idx="17"/>
          </p:nvPr>
        </p:nvSpPr>
        <p:spPr>
          <a:xfrm>
            <a:off x="548641" y="1600200"/>
            <a:ext cx="6448936" cy="1100992"/>
          </a:xfrm>
        </p:spPr>
        <p:txBody>
          <a:bodyPr/>
          <a:lstStyle/>
          <a:p>
            <a:endParaRPr lang="en-US"/>
          </a:p>
        </p:txBody>
      </p:sp>
    </p:spTree>
    <p:extLst>
      <p:ext uri="{BB962C8B-B14F-4D97-AF65-F5344CB8AC3E}">
        <p14:creationId xmlns:p14="http://schemas.microsoft.com/office/powerpoint/2010/main" val="7781992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Ending Slide - new">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187E0B25-1324-5A69-0C9A-19EA012D0DD6}"/>
              </a:ext>
            </a:extLst>
          </p:cNvPr>
          <p:cNvSpPr>
            <a:spLocks noGrp="1"/>
          </p:cNvSpPr>
          <p:nvPr>
            <p:ph type="title" hasCustomPrompt="1"/>
          </p:nvPr>
        </p:nvSpPr>
        <p:spPr>
          <a:xfrm>
            <a:off x="574675" y="2317742"/>
            <a:ext cx="11275459" cy="2030277"/>
          </a:xfrm>
        </p:spPr>
        <p:txBody>
          <a:bodyPr anchor="t"/>
          <a:lstStyle>
            <a:lvl1pPr>
              <a:defRPr>
                <a:solidFill>
                  <a:schemeClr val="bg1"/>
                </a:solidFill>
              </a:defRPr>
            </a:lvl1pPr>
          </a:lstStyle>
          <a:p>
            <a:r>
              <a:rPr lang="en-US" dirty="0"/>
              <a:t>Closing Slide</a:t>
            </a:r>
          </a:p>
        </p:txBody>
      </p:sp>
      <p:sp>
        <p:nvSpPr>
          <p:cNvPr id="4" name="Text Placeholder 3">
            <a:extLst>
              <a:ext uri="{FF2B5EF4-FFF2-40B4-BE49-F238E27FC236}">
                <a16:creationId xmlns:a16="http://schemas.microsoft.com/office/drawing/2014/main" id="{7CA9375E-21DD-7AC0-16CB-2EB862870FDF}"/>
              </a:ext>
            </a:extLst>
          </p:cNvPr>
          <p:cNvSpPr>
            <a:spLocks noGrp="1"/>
          </p:cNvSpPr>
          <p:nvPr>
            <p:ph type="body" sz="quarter" idx="15"/>
          </p:nvPr>
        </p:nvSpPr>
        <p:spPr>
          <a:xfrm>
            <a:off x="6553200" y="5486400"/>
            <a:ext cx="5410200" cy="1219200"/>
          </a:xfrm>
        </p:spPr>
        <p:txBody>
          <a:bodyPr>
            <a:normAutofit/>
          </a:bodyPr>
          <a:lstStyle>
            <a:lvl1pPr marL="0" indent="0">
              <a:buNone/>
              <a:defRPr sz="2000">
                <a:solidFill>
                  <a:schemeClr val="bg1"/>
                </a:solidFill>
              </a:defRPr>
            </a:lvl1pPr>
          </a:lstStyle>
          <a:p>
            <a:pPr lvl="0"/>
            <a:r>
              <a:rPr lang="en-US" dirty="0"/>
              <a:t>Click to edit Master text styles</a:t>
            </a:r>
          </a:p>
        </p:txBody>
      </p:sp>
      <p:sp>
        <p:nvSpPr>
          <p:cNvPr id="5" name="Picture Placeholder 4">
            <a:extLst>
              <a:ext uri="{FF2B5EF4-FFF2-40B4-BE49-F238E27FC236}">
                <a16:creationId xmlns:a16="http://schemas.microsoft.com/office/drawing/2014/main" id="{2A512A97-D588-0AF5-478B-E742125EFA8A}"/>
              </a:ext>
            </a:extLst>
          </p:cNvPr>
          <p:cNvSpPr>
            <a:spLocks noGrp="1"/>
          </p:cNvSpPr>
          <p:nvPr>
            <p:ph type="pic" sz="quarter" idx="16"/>
          </p:nvPr>
        </p:nvSpPr>
        <p:spPr>
          <a:xfrm>
            <a:off x="548641" y="533400"/>
            <a:ext cx="4023360" cy="914400"/>
          </a:xfrm>
        </p:spPr>
        <p:txBody>
          <a:bodyPr/>
          <a:lstStyle/>
          <a:p>
            <a:endParaRPr lang="en-US"/>
          </a:p>
        </p:txBody>
      </p:sp>
      <p:sp>
        <p:nvSpPr>
          <p:cNvPr id="7" name="Picture Placeholder 4">
            <a:extLst>
              <a:ext uri="{FF2B5EF4-FFF2-40B4-BE49-F238E27FC236}">
                <a16:creationId xmlns:a16="http://schemas.microsoft.com/office/drawing/2014/main" id="{0CF7FCED-E2AF-2125-54A0-07801163C3B1}"/>
              </a:ext>
            </a:extLst>
          </p:cNvPr>
          <p:cNvSpPr>
            <a:spLocks noGrp="1"/>
          </p:cNvSpPr>
          <p:nvPr>
            <p:ph type="pic" sz="quarter" idx="17"/>
          </p:nvPr>
        </p:nvSpPr>
        <p:spPr>
          <a:xfrm>
            <a:off x="548641" y="5486400"/>
            <a:ext cx="6448936" cy="1100992"/>
          </a:xfrm>
        </p:spPr>
        <p:txBody>
          <a:bodyPr/>
          <a:lstStyle/>
          <a:p>
            <a:endParaRPr lang="en-US"/>
          </a:p>
        </p:txBody>
      </p:sp>
    </p:spTree>
    <p:extLst>
      <p:ext uri="{BB962C8B-B14F-4D97-AF65-F5344CB8AC3E}">
        <p14:creationId xmlns:p14="http://schemas.microsoft.com/office/powerpoint/2010/main" val="310396494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ummary Slide - Regula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3759E99-70D3-B66E-CDB8-D9320E79DD66}"/>
              </a:ext>
            </a:extLst>
          </p:cNvPr>
          <p:cNvSpPr>
            <a:spLocks noGrp="1"/>
          </p:cNvSpPr>
          <p:nvPr>
            <p:ph type="sldNum" sz="quarter" idx="12"/>
          </p:nvPr>
        </p:nvSpPr>
        <p:spPr>
          <a:xfrm>
            <a:off x="9106988" y="6212657"/>
            <a:ext cx="2743200" cy="365125"/>
          </a:xfrm>
        </p:spPr>
        <p:txBody>
          <a:bodyPr/>
          <a:lstStyle>
            <a:lvl1pPr>
              <a:defRPr>
                <a:solidFill>
                  <a:schemeClr val="bg1"/>
                </a:solidFill>
              </a:defRPr>
            </a:lvl1pPr>
          </a:lstStyle>
          <a:p>
            <a:fld id="{3F16EA7B-2868-4129-8CCC-8431B61BD75B}" type="slidenum">
              <a:rPr lang="en-US" smtClean="0"/>
              <a:pPr/>
              <a:t>‹#›</a:t>
            </a:fld>
            <a:endParaRPr lang="en-US" dirty="0"/>
          </a:p>
        </p:txBody>
      </p:sp>
      <p:sp>
        <p:nvSpPr>
          <p:cNvPr id="2" name="Title 1">
            <a:extLst>
              <a:ext uri="{FF2B5EF4-FFF2-40B4-BE49-F238E27FC236}">
                <a16:creationId xmlns:a16="http://schemas.microsoft.com/office/drawing/2014/main" id="{21D53692-3C35-F010-42B2-DDC64D84A0D0}"/>
              </a:ext>
            </a:extLst>
          </p:cNvPr>
          <p:cNvSpPr>
            <a:spLocks noGrp="1"/>
          </p:cNvSpPr>
          <p:nvPr>
            <p:ph type="title"/>
          </p:nvPr>
        </p:nvSpPr>
        <p:spPr>
          <a:xfrm>
            <a:off x="838200" y="365125"/>
            <a:ext cx="10515600" cy="1325563"/>
          </a:xfrm>
        </p:spPr>
        <p:txBody>
          <a:bodyPr anchor="b"/>
          <a:lstStyle>
            <a:lvl1pPr algn="l">
              <a:defRPr b="1" i="0">
                <a:solidFill>
                  <a:schemeClr val="bg1"/>
                </a:solidFill>
                <a:latin typeface="Calibri" panose="020F0502020204030204" pitchFamily="34" charset="0"/>
                <a:cs typeface="Calibri" panose="020F0502020204030204" pitchFamily="34" charset="0"/>
              </a:defRPr>
            </a:lvl1pPr>
          </a:lstStyle>
          <a:p>
            <a:r>
              <a:rPr lang="en-US" dirty="0"/>
              <a:t>Click to edit Master title</a:t>
            </a:r>
          </a:p>
        </p:txBody>
      </p:sp>
      <p:sp>
        <p:nvSpPr>
          <p:cNvPr id="3" name="Content Placeholder 2">
            <a:extLst>
              <a:ext uri="{FF2B5EF4-FFF2-40B4-BE49-F238E27FC236}">
                <a16:creationId xmlns:a16="http://schemas.microsoft.com/office/drawing/2014/main" id="{7B687C02-FFA2-7304-020C-7EBC2C4B5A23}"/>
              </a:ext>
            </a:extLst>
          </p:cNvPr>
          <p:cNvSpPr>
            <a:spLocks noGrp="1"/>
          </p:cNvSpPr>
          <p:nvPr>
            <p:ph idx="1"/>
          </p:nvPr>
        </p:nvSpPr>
        <p:spPr>
          <a:xfrm>
            <a:off x="838200" y="1825624"/>
            <a:ext cx="10515600" cy="4752157"/>
          </a:xfrm>
        </p:spPr>
        <p:txBody>
          <a:bodyPr/>
          <a:lstStyle>
            <a:lvl1pPr marL="228600" indent="-228600">
              <a:lnSpc>
                <a:spcPct val="100000"/>
              </a:lnSpc>
              <a:buFont typeface="Arial" panose="020B0604020202020204" pitchFamily="34" charset="0"/>
              <a:buChar char="•"/>
              <a:defRPr sz="2800">
                <a:solidFill>
                  <a:schemeClr val="bg1"/>
                </a:solidFill>
              </a:defRPr>
            </a:lvl1pPr>
            <a:lvl2pPr marL="685800" indent="-228600">
              <a:lnSpc>
                <a:spcPct val="100000"/>
              </a:lnSpc>
              <a:tabLst/>
              <a:defRPr>
                <a:solidFill>
                  <a:schemeClr val="bg1"/>
                </a:solidFill>
              </a:defRPr>
            </a:lvl2pPr>
            <a:lvl3pPr>
              <a:lnSpc>
                <a:spcPct val="100000"/>
              </a:lnSpc>
              <a:defRPr>
                <a:solidFill>
                  <a:schemeClr val="bg1"/>
                </a:solidFill>
              </a:defRPr>
            </a:lvl3pPr>
            <a:lvl4pPr>
              <a:lnSpc>
                <a:spcPct val="100000"/>
              </a:lnSpc>
              <a:defRPr>
                <a:solidFill>
                  <a:schemeClr val="bg1"/>
                </a:solidFill>
              </a:defRPr>
            </a:lvl4pPr>
            <a:lvl5pPr>
              <a:lnSpc>
                <a:spcPct val="100000"/>
              </a:lnSpc>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773485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 no list">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10265B34-FD59-CEBF-E27D-F760E2483A7B}"/>
              </a:ext>
            </a:extLst>
          </p:cNvPr>
          <p:cNvSpPr>
            <a:spLocks noGrp="1"/>
          </p:cNvSpPr>
          <p:nvPr>
            <p:ph type="sldNum" sz="quarter" idx="12"/>
          </p:nvPr>
        </p:nvSpPr>
        <p:spPr>
          <a:xfrm>
            <a:off x="9106988" y="6212657"/>
            <a:ext cx="2743200" cy="365125"/>
          </a:xfrm>
        </p:spPr>
        <p:txBody>
          <a:bodyPr/>
          <a:lstStyle>
            <a:lvl1pPr>
              <a:defRPr>
                <a:solidFill>
                  <a:srgbClr val="760000"/>
                </a:solidFill>
              </a:defRPr>
            </a:lvl1pPr>
          </a:lstStyle>
          <a:p>
            <a:fld id="{3F16EA7B-2868-4129-8CCC-8431B61BD75B}" type="slidenum">
              <a:rPr lang="en-US" smtClean="0"/>
              <a:pPr/>
              <a:t>‹#›</a:t>
            </a:fld>
            <a:endParaRPr lang="en-US" dirty="0"/>
          </a:p>
        </p:txBody>
      </p:sp>
      <p:sp>
        <p:nvSpPr>
          <p:cNvPr id="2" name="Title 1">
            <a:extLst>
              <a:ext uri="{FF2B5EF4-FFF2-40B4-BE49-F238E27FC236}">
                <a16:creationId xmlns:a16="http://schemas.microsoft.com/office/drawing/2014/main" id="{C5527FA1-B1EF-4C67-AD4C-E5771363463F}"/>
              </a:ext>
            </a:extLst>
          </p:cNvPr>
          <p:cNvSpPr>
            <a:spLocks noGrp="1"/>
          </p:cNvSpPr>
          <p:nvPr>
            <p:ph type="title"/>
          </p:nvPr>
        </p:nvSpPr>
        <p:spPr/>
        <p:txBody>
          <a:bodyPr anchor="b"/>
          <a:lstStyle>
            <a:lvl1pPr>
              <a:defRPr b="1" i="0">
                <a:solidFill>
                  <a:srgbClr val="A4001F"/>
                </a:solidFill>
                <a:latin typeface="Calibri" panose="020F0502020204030204" pitchFamily="34" charset="0"/>
                <a:cs typeface="Calibri" panose="020F0502020204030204" pitchFamily="34" charset="0"/>
              </a:defRPr>
            </a:lvl1pPr>
          </a:lstStyle>
          <a:p>
            <a:r>
              <a:rPr lang="en-US" dirty="0"/>
              <a:t>Click to edit Master title</a:t>
            </a:r>
          </a:p>
        </p:txBody>
      </p:sp>
      <p:sp>
        <p:nvSpPr>
          <p:cNvPr id="3" name="Content Placeholder 2">
            <a:extLst>
              <a:ext uri="{FF2B5EF4-FFF2-40B4-BE49-F238E27FC236}">
                <a16:creationId xmlns:a16="http://schemas.microsoft.com/office/drawing/2014/main" id="{838295A3-311E-4C38-809B-8050C7A53C0A}"/>
              </a:ext>
            </a:extLst>
          </p:cNvPr>
          <p:cNvSpPr>
            <a:spLocks noGrp="1"/>
          </p:cNvSpPr>
          <p:nvPr>
            <p:ph idx="1"/>
          </p:nvPr>
        </p:nvSpPr>
        <p:spPr>
          <a:xfrm>
            <a:off x="838200" y="1825624"/>
            <a:ext cx="10515600" cy="4752157"/>
          </a:xfrm>
        </p:spPr>
        <p:txBody>
          <a:bodyPr/>
          <a:lstStyle>
            <a:lvl1pPr marL="0" indent="0">
              <a:lnSpc>
                <a:spcPct val="100000"/>
              </a:lnSpc>
              <a:buNone/>
              <a:defRPr/>
            </a:lvl1pPr>
            <a:lvl2pPr marL="685800" indent="-228600">
              <a:lnSpc>
                <a:spcPct val="100000"/>
              </a:lnSpc>
              <a:tabLst/>
              <a:defRPr/>
            </a:lvl2pPr>
            <a:lvl3pPr>
              <a:lnSpc>
                <a:spcPct val="100000"/>
              </a:lnSpc>
              <a:defRPr/>
            </a:lvl3pPr>
            <a:lvl4pPr>
              <a:lnSpc>
                <a:spcPct val="100000"/>
              </a:lnSpc>
              <a:defRPr/>
            </a:lvl4pPr>
            <a:lvl5pPr>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175957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New subsec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DF8E1642-E5BC-8AAC-05FC-CC4E2467D14C}"/>
              </a:ext>
            </a:extLst>
          </p:cNvPr>
          <p:cNvSpPr>
            <a:spLocks noGrp="1"/>
          </p:cNvSpPr>
          <p:nvPr>
            <p:ph type="sldNum" sz="quarter" idx="12"/>
          </p:nvPr>
        </p:nvSpPr>
        <p:spPr>
          <a:xfrm>
            <a:off x="838199" y="6097154"/>
            <a:ext cx="2743200" cy="365125"/>
          </a:xfrm>
        </p:spPr>
        <p:txBody>
          <a:bodyPr/>
          <a:lstStyle>
            <a:lvl1pPr algn="l">
              <a:defRPr baseline="0">
                <a:solidFill>
                  <a:srgbClr val="0F4C5A"/>
                </a:solidFill>
              </a:defRPr>
            </a:lvl1pPr>
          </a:lstStyle>
          <a:p>
            <a:fld id="{3F16EA7B-2868-4129-8CCC-8431B61BD75B}" type="slidenum">
              <a:rPr lang="en-US" smtClean="0"/>
              <a:pPr/>
              <a:t>‹#›</a:t>
            </a:fld>
            <a:endParaRPr lang="en-US" dirty="0"/>
          </a:p>
        </p:txBody>
      </p:sp>
      <p:sp>
        <p:nvSpPr>
          <p:cNvPr id="3" name="Title 1">
            <a:extLst>
              <a:ext uri="{FF2B5EF4-FFF2-40B4-BE49-F238E27FC236}">
                <a16:creationId xmlns:a16="http://schemas.microsoft.com/office/drawing/2014/main" id="{BCD34C80-76BB-260B-2B55-E2C543AAFFCF}"/>
              </a:ext>
            </a:extLst>
          </p:cNvPr>
          <p:cNvSpPr>
            <a:spLocks noGrp="1"/>
          </p:cNvSpPr>
          <p:nvPr>
            <p:ph type="title"/>
          </p:nvPr>
        </p:nvSpPr>
        <p:spPr>
          <a:xfrm>
            <a:off x="838200" y="1334845"/>
            <a:ext cx="7349836" cy="4214560"/>
          </a:xfrm>
        </p:spPr>
        <p:txBody>
          <a:bodyPr anchor="t"/>
          <a:lstStyle>
            <a:lvl1pPr>
              <a:defRPr b="1">
                <a:solidFill>
                  <a:srgbClr val="024E68"/>
                </a:solidFill>
                <a:latin typeface="Calibri" panose="020F0502020204030204" pitchFamily="34" charset="0"/>
                <a:cs typeface="Calibri" panose="020F0502020204030204" pitchFamily="34" charset="0"/>
              </a:defRPr>
            </a:lvl1pPr>
          </a:lstStyle>
          <a:p>
            <a:r>
              <a:rPr lang="en-US" dirty="0"/>
              <a:t>Click to edit Master title</a:t>
            </a:r>
          </a:p>
        </p:txBody>
      </p:sp>
      <p:sp>
        <p:nvSpPr>
          <p:cNvPr id="4" name="Text Placeholder 2">
            <a:extLst>
              <a:ext uri="{FF2B5EF4-FFF2-40B4-BE49-F238E27FC236}">
                <a16:creationId xmlns:a16="http://schemas.microsoft.com/office/drawing/2014/main" id="{D2DBA419-BBC5-3832-72DC-F646AE4A6EC3}"/>
              </a:ext>
            </a:extLst>
          </p:cNvPr>
          <p:cNvSpPr>
            <a:spLocks noGrp="1"/>
          </p:cNvSpPr>
          <p:nvPr>
            <p:ph type="body" sz="quarter" idx="13"/>
          </p:nvPr>
        </p:nvSpPr>
        <p:spPr>
          <a:xfrm>
            <a:off x="838199" y="321135"/>
            <a:ext cx="10899371" cy="906087"/>
          </a:xfrm>
        </p:spPr>
        <p:txBody>
          <a:bodyPr anchor="b">
            <a:normAutofit/>
          </a:bodyPr>
          <a:lstStyle>
            <a:lvl1pPr marL="0" indent="0">
              <a:buNone/>
              <a:defRPr sz="2400"/>
            </a:lvl1pPr>
          </a:lstStyle>
          <a:p>
            <a:pPr lvl="0"/>
            <a:r>
              <a:rPr lang="en-US" dirty="0"/>
              <a:t>Click to edit Master text styles</a:t>
            </a:r>
          </a:p>
        </p:txBody>
      </p:sp>
      <p:sp>
        <p:nvSpPr>
          <p:cNvPr id="12" name="Picture Placeholder 23">
            <a:extLst>
              <a:ext uri="{FF2B5EF4-FFF2-40B4-BE49-F238E27FC236}">
                <a16:creationId xmlns:a16="http://schemas.microsoft.com/office/drawing/2014/main" id="{B9EAC6A3-B6C8-3463-9893-924B2BEA00CB}"/>
              </a:ext>
            </a:extLst>
          </p:cNvPr>
          <p:cNvSpPr>
            <a:spLocks noGrp="1"/>
          </p:cNvSpPr>
          <p:nvPr>
            <p:ph type="pic" sz="quarter" idx="14"/>
          </p:nvPr>
        </p:nvSpPr>
        <p:spPr>
          <a:xfrm>
            <a:off x="7806088" y="8313"/>
            <a:ext cx="4532535" cy="6867624"/>
          </a:xfrm>
          <a:custGeom>
            <a:avLst/>
            <a:gdLst>
              <a:gd name="connsiteX0" fmla="*/ 3710922 w 7094483"/>
              <a:gd name="connsiteY0" fmla="*/ 0 h 6857999"/>
              <a:gd name="connsiteX1" fmla="*/ 7094483 w 7094483"/>
              <a:gd name="connsiteY1" fmla="*/ 0 h 6857999"/>
              <a:gd name="connsiteX2" fmla="*/ 3815364 w 7094483"/>
              <a:gd name="connsiteY2" fmla="*/ 6857999 h 6857999"/>
              <a:gd name="connsiteX3" fmla="*/ 0 w 7094483"/>
              <a:gd name="connsiteY3" fmla="*/ 6857999 h 6857999"/>
              <a:gd name="connsiteX4" fmla="*/ 0 w 7094483"/>
              <a:gd name="connsiteY4" fmla="*/ 1 h 6857999"/>
              <a:gd name="connsiteX5" fmla="*/ 3710922 w 7094483"/>
              <a:gd name="connsiteY5" fmla="*/ 1 h 6857999"/>
              <a:gd name="connsiteX0" fmla="*/ 3710922 w 7102674"/>
              <a:gd name="connsiteY0" fmla="*/ 0 h 6867624"/>
              <a:gd name="connsiteX1" fmla="*/ 7094483 w 7102674"/>
              <a:gd name="connsiteY1" fmla="*/ 0 h 6867624"/>
              <a:gd name="connsiteX2" fmla="*/ 7102674 w 7102674"/>
              <a:gd name="connsiteY2" fmla="*/ 6867624 h 6867624"/>
              <a:gd name="connsiteX3" fmla="*/ 0 w 7102674"/>
              <a:gd name="connsiteY3" fmla="*/ 6857999 h 6867624"/>
              <a:gd name="connsiteX4" fmla="*/ 0 w 7102674"/>
              <a:gd name="connsiteY4" fmla="*/ 1 h 6867624"/>
              <a:gd name="connsiteX5" fmla="*/ 3710922 w 7102674"/>
              <a:gd name="connsiteY5" fmla="*/ 1 h 6867624"/>
              <a:gd name="connsiteX6" fmla="*/ 3710922 w 7102674"/>
              <a:gd name="connsiteY6" fmla="*/ 0 h 6867624"/>
              <a:gd name="connsiteX0" fmla="*/ 3710922 w 7102674"/>
              <a:gd name="connsiteY0" fmla="*/ 0 h 6867624"/>
              <a:gd name="connsiteX1" fmla="*/ 7094483 w 7102674"/>
              <a:gd name="connsiteY1" fmla="*/ 0 h 6867624"/>
              <a:gd name="connsiteX2" fmla="*/ 7102674 w 7102674"/>
              <a:gd name="connsiteY2" fmla="*/ 6867624 h 6867624"/>
              <a:gd name="connsiteX3" fmla="*/ 0 w 7102674"/>
              <a:gd name="connsiteY3" fmla="*/ 6857999 h 6867624"/>
              <a:gd name="connsiteX4" fmla="*/ 1819065 w 7102674"/>
              <a:gd name="connsiteY4" fmla="*/ 9626 h 6867624"/>
              <a:gd name="connsiteX5" fmla="*/ 3710922 w 7102674"/>
              <a:gd name="connsiteY5" fmla="*/ 1 h 6867624"/>
              <a:gd name="connsiteX6" fmla="*/ 3710922 w 7102674"/>
              <a:gd name="connsiteY6" fmla="*/ 0 h 6867624"/>
              <a:gd name="connsiteX0" fmla="*/ 3311663 w 6703415"/>
              <a:gd name="connsiteY0" fmla="*/ 0 h 6867624"/>
              <a:gd name="connsiteX1" fmla="*/ 6695224 w 6703415"/>
              <a:gd name="connsiteY1" fmla="*/ 0 h 6867624"/>
              <a:gd name="connsiteX2" fmla="*/ 6703415 w 6703415"/>
              <a:gd name="connsiteY2" fmla="*/ 6867624 h 6867624"/>
              <a:gd name="connsiteX3" fmla="*/ 0 w 6703415"/>
              <a:gd name="connsiteY3" fmla="*/ 6857999 h 6867624"/>
              <a:gd name="connsiteX4" fmla="*/ 1419806 w 6703415"/>
              <a:gd name="connsiteY4" fmla="*/ 9626 h 6867624"/>
              <a:gd name="connsiteX5" fmla="*/ 3311663 w 6703415"/>
              <a:gd name="connsiteY5" fmla="*/ 1 h 6867624"/>
              <a:gd name="connsiteX6" fmla="*/ 3311663 w 6703415"/>
              <a:gd name="connsiteY6" fmla="*/ 0 h 6867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03415" h="6867624">
                <a:moveTo>
                  <a:pt x="3311663" y="0"/>
                </a:moveTo>
                <a:lnTo>
                  <a:pt x="6695224" y="0"/>
                </a:lnTo>
                <a:cubicBezTo>
                  <a:pt x="6697954" y="2289208"/>
                  <a:pt x="6700685" y="4578416"/>
                  <a:pt x="6703415" y="6867624"/>
                </a:cubicBezTo>
                <a:lnTo>
                  <a:pt x="0" y="6857999"/>
                </a:lnTo>
                <a:lnTo>
                  <a:pt x="1419806" y="9626"/>
                </a:lnTo>
                <a:lnTo>
                  <a:pt x="3311663" y="1"/>
                </a:lnTo>
                <a:lnTo>
                  <a:pt x="3311663" y="0"/>
                </a:lnTo>
                <a:close/>
              </a:path>
            </a:pathLst>
          </a:custGeom>
        </p:spPr>
        <p:txBody>
          <a:bodyPr wrap="square">
            <a:noAutofit/>
          </a:bodyPr>
          <a:lstStyle>
            <a:lvl1pPr marL="0" indent="0">
              <a:buNone/>
              <a:defRPr>
                <a:solidFill>
                  <a:schemeClr val="bg1"/>
                </a:solidFill>
              </a:defRPr>
            </a:lvl1pPr>
          </a:lstStyle>
          <a:p>
            <a:endParaRPr lang="en-US" dirty="0"/>
          </a:p>
        </p:txBody>
      </p:sp>
      <p:sp>
        <p:nvSpPr>
          <p:cNvPr id="13" name="TextBox 12">
            <a:extLst>
              <a:ext uri="{FF2B5EF4-FFF2-40B4-BE49-F238E27FC236}">
                <a16:creationId xmlns:a16="http://schemas.microsoft.com/office/drawing/2014/main" id="{81CB6A21-254E-DD8D-86A6-57C062CD63EF}"/>
              </a:ext>
            </a:extLst>
          </p:cNvPr>
          <p:cNvSpPr txBox="1"/>
          <p:nvPr userDrawn="1"/>
        </p:nvSpPr>
        <p:spPr>
          <a:xfrm>
            <a:off x="2406316" y="6237171"/>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77119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p Slide">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10265B34-FD59-CEBF-E27D-F760E2483A7B}"/>
              </a:ext>
            </a:extLst>
          </p:cNvPr>
          <p:cNvSpPr>
            <a:spLocks noGrp="1"/>
          </p:cNvSpPr>
          <p:nvPr>
            <p:ph type="sldNum" sz="quarter" idx="12"/>
          </p:nvPr>
        </p:nvSpPr>
        <p:spPr>
          <a:xfrm>
            <a:off x="9106988" y="6212657"/>
            <a:ext cx="2743200" cy="365125"/>
          </a:xfrm>
        </p:spPr>
        <p:txBody>
          <a:bodyPr/>
          <a:lstStyle>
            <a:lvl1pPr>
              <a:defRPr baseline="0">
                <a:solidFill>
                  <a:srgbClr val="C32E22"/>
                </a:solidFill>
              </a:defRPr>
            </a:lvl1pPr>
          </a:lstStyle>
          <a:p>
            <a:fld id="{3F16EA7B-2868-4129-8CCC-8431B61BD75B}" type="slidenum">
              <a:rPr lang="en-US" smtClean="0"/>
              <a:pPr/>
              <a:t>‹#›</a:t>
            </a:fld>
            <a:endParaRPr lang="en-US" dirty="0"/>
          </a:p>
        </p:txBody>
      </p:sp>
      <p:sp>
        <p:nvSpPr>
          <p:cNvPr id="2" name="Title 1">
            <a:extLst>
              <a:ext uri="{FF2B5EF4-FFF2-40B4-BE49-F238E27FC236}">
                <a16:creationId xmlns:a16="http://schemas.microsoft.com/office/drawing/2014/main" id="{C5527FA1-B1EF-4C67-AD4C-E5771363463F}"/>
              </a:ext>
            </a:extLst>
          </p:cNvPr>
          <p:cNvSpPr>
            <a:spLocks noGrp="1"/>
          </p:cNvSpPr>
          <p:nvPr>
            <p:ph type="title"/>
          </p:nvPr>
        </p:nvSpPr>
        <p:spPr/>
        <p:txBody>
          <a:bodyPr anchor="b"/>
          <a:lstStyle>
            <a:lvl1pPr>
              <a:defRPr b="1" i="0">
                <a:solidFill>
                  <a:srgbClr val="A4001F"/>
                </a:solidFill>
                <a:latin typeface="Calibri" panose="020F0502020204030204" pitchFamily="34" charset="0"/>
                <a:cs typeface="Calibri" panose="020F0502020204030204" pitchFamily="34" charset="0"/>
              </a:defRPr>
            </a:lvl1pPr>
          </a:lstStyle>
          <a:p>
            <a:r>
              <a:rPr lang="en-US" dirty="0"/>
              <a:t>Click to edit Master title</a:t>
            </a:r>
          </a:p>
        </p:txBody>
      </p:sp>
      <p:sp>
        <p:nvSpPr>
          <p:cNvPr id="3" name="Content Placeholder 2">
            <a:extLst>
              <a:ext uri="{FF2B5EF4-FFF2-40B4-BE49-F238E27FC236}">
                <a16:creationId xmlns:a16="http://schemas.microsoft.com/office/drawing/2014/main" id="{838295A3-311E-4C38-809B-8050C7A53C0A}"/>
              </a:ext>
            </a:extLst>
          </p:cNvPr>
          <p:cNvSpPr>
            <a:spLocks noGrp="1"/>
          </p:cNvSpPr>
          <p:nvPr>
            <p:ph idx="1" hasCustomPrompt="1"/>
          </p:nvPr>
        </p:nvSpPr>
        <p:spPr>
          <a:xfrm>
            <a:off x="838200" y="1825624"/>
            <a:ext cx="6641360" cy="4752157"/>
          </a:xfrm>
        </p:spPr>
        <p:txBody>
          <a:bodyPr/>
          <a:lstStyle>
            <a:lvl1pPr>
              <a:lnSpc>
                <a:spcPct val="100000"/>
              </a:lnSpc>
              <a:defRPr/>
            </a:lvl1pPr>
            <a:lvl2pPr marL="685800" indent="-228600">
              <a:lnSpc>
                <a:spcPct val="100000"/>
              </a:lnSpc>
              <a:tabLst/>
              <a:defRPr/>
            </a:lvl2pPr>
            <a:lvl3pPr>
              <a:lnSpc>
                <a:spcPct val="100000"/>
              </a:lnSpc>
              <a:defRPr/>
            </a:lvl3pPr>
            <a:lvl4pPr>
              <a:lnSpc>
                <a:spcPct val="100000"/>
              </a:lnSpc>
              <a:defRPr/>
            </a:lvl4pPr>
            <a:lvl5pPr>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6" name="Picture 5">
            <a:extLst>
              <a:ext uri="{FF2B5EF4-FFF2-40B4-BE49-F238E27FC236}">
                <a16:creationId xmlns:a16="http://schemas.microsoft.com/office/drawing/2014/main" id="{5B738442-E444-A34B-0E68-5B809DADB59A}"/>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96200" y="1676400"/>
            <a:ext cx="4033142" cy="4038600"/>
          </a:xfrm>
          <a:prstGeom prst="rect">
            <a:avLst/>
          </a:prstGeom>
        </p:spPr>
      </p:pic>
      <p:sp>
        <p:nvSpPr>
          <p:cNvPr id="7" name="Content Placeholder 2">
            <a:extLst>
              <a:ext uri="{FF2B5EF4-FFF2-40B4-BE49-F238E27FC236}">
                <a16:creationId xmlns:a16="http://schemas.microsoft.com/office/drawing/2014/main" id="{7258FCB8-F144-0C6F-ED66-7D2499911C07}"/>
              </a:ext>
            </a:extLst>
          </p:cNvPr>
          <p:cNvSpPr>
            <a:spLocks noGrp="1"/>
          </p:cNvSpPr>
          <p:nvPr>
            <p:ph idx="13" hasCustomPrompt="1"/>
          </p:nvPr>
        </p:nvSpPr>
        <p:spPr>
          <a:xfrm>
            <a:off x="7924800" y="1905000"/>
            <a:ext cx="3505200" cy="3267901"/>
          </a:xfrm>
        </p:spPr>
        <p:txBody>
          <a:bodyPr/>
          <a:lstStyle>
            <a:lvl1pPr marL="0" indent="0">
              <a:lnSpc>
                <a:spcPct val="100000"/>
              </a:lnSpc>
              <a:buNone/>
              <a:defRPr b="1"/>
            </a:lvl1pPr>
            <a:lvl2pPr marL="0" indent="0">
              <a:lnSpc>
                <a:spcPct val="100000"/>
              </a:lnSpc>
              <a:buNone/>
              <a:tabLst/>
              <a:defRPr/>
            </a:lvl2pPr>
            <a:lvl3pPr>
              <a:lnSpc>
                <a:spcPct val="100000"/>
              </a:lnSpc>
              <a:defRPr/>
            </a:lvl3pPr>
            <a:lvl4pPr>
              <a:lnSpc>
                <a:spcPct val="100000"/>
              </a:lnSpc>
              <a:defRPr/>
            </a:lvl4pPr>
            <a:lvl5pPr>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9742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Paragraph, List">
    <p:spTree>
      <p:nvGrpSpPr>
        <p:cNvPr id="1" name=""/>
        <p:cNvGrpSpPr/>
        <p:nvPr/>
      </p:nvGrpSpPr>
      <p:grpSpPr>
        <a:xfrm>
          <a:off x="0" y="0"/>
          <a:ext cx="0" cy="0"/>
          <a:chOff x="0" y="0"/>
          <a:chExt cx="0" cy="0"/>
        </a:xfrm>
      </p:grpSpPr>
      <p:sp>
        <p:nvSpPr>
          <p:cNvPr id="6" name="Rectangle 6"/>
          <p:cNvSpPr>
            <a:spLocks noGrp="1" noChangeArrowheads="1"/>
          </p:cNvSpPr>
          <p:nvPr>
            <p:ph type="sldNum" sz="quarter" idx="12"/>
          </p:nvPr>
        </p:nvSpPr>
        <p:spPr>
          <a:ln/>
        </p:spPr>
        <p:txBody>
          <a:bodyPr/>
          <a:lstStyle>
            <a:lvl1pPr>
              <a:defRPr baseline="0">
                <a:solidFill>
                  <a:srgbClr val="C32E22"/>
                </a:solidFill>
              </a:defRPr>
            </a:lvl1pPr>
          </a:lstStyle>
          <a:p>
            <a:pPr>
              <a:defRPr/>
            </a:pPr>
            <a:fld id="{AECA84E8-8966-445B-8C3B-6E846FF49667}" type="slidenum">
              <a:rPr lang="en-US" altLang="en-US" smtClean="0"/>
              <a:pPr>
                <a:defRPr/>
              </a:pPr>
              <a:t>‹#›</a:t>
            </a:fld>
            <a:endParaRPr lang="en-US" altLang="en-US" sz="1400" dirty="0">
              <a:latin typeface="Times" panose="02020603050405020304" pitchFamily="18" charset="0"/>
            </a:endParaRPr>
          </a:p>
        </p:txBody>
      </p:sp>
      <p:sp>
        <p:nvSpPr>
          <p:cNvPr id="2" name="Title 1"/>
          <p:cNvSpPr>
            <a:spLocks noGrp="1"/>
          </p:cNvSpPr>
          <p:nvPr>
            <p:ph type="title"/>
          </p:nvPr>
        </p:nvSpPr>
        <p:spPr>
          <a:xfrm>
            <a:off x="841248" y="365760"/>
            <a:ext cx="10512552" cy="1219200"/>
          </a:xfrm>
        </p:spPr>
        <p:txBody>
          <a:bodyPr anchor="b"/>
          <a:lstStyle>
            <a:lvl1pPr algn="l">
              <a:defRPr/>
            </a:lvl1pPr>
          </a:lstStyle>
          <a:p>
            <a:r>
              <a:rPr lang="en-US" dirty="0"/>
              <a:t>Click to edit Master title style</a:t>
            </a:r>
          </a:p>
        </p:txBody>
      </p:sp>
      <p:sp>
        <p:nvSpPr>
          <p:cNvPr id="7" name="Rectangle 3"/>
          <p:cNvSpPr>
            <a:spLocks noGrp="1" noChangeArrowheads="1"/>
          </p:cNvSpPr>
          <p:nvPr>
            <p:ph idx="1" hasCustomPrompt="1"/>
          </p:nvPr>
        </p:nvSpPr>
        <p:spPr bwMode="auto">
          <a:xfrm>
            <a:off x="841248" y="1828800"/>
            <a:ext cx="10512552"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0" indent="0">
              <a:spcAft>
                <a:spcPts val="1000"/>
              </a:spcAft>
              <a:buNone/>
              <a:defRPr/>
            </a:lvl1pPr>
            <a:lvl2pPr marL="228600" indent="-228600">
              <a:buSzPct val="110000"/>
              <a:tabLst/>
              <a:defRPr/>
            </a:lvl2pPr>
            <a:lvl3pPr marL="574675" indent="-231775">
              <a:tabLst/>
              <a:defRPr/>
            </a:lvl3pPr>
          </a:lstStyle>
          <a:p>
            <a:pPr lvl="0"/>
            <a:r>
              <a:rPr lang="en-US" altLang="en-US" noProof="0" dirty="0"/>
              <a:t>Edit Master text styles</a:t>
            </a:r>
          </a:p>
          <a:p>
            <a:pPr lvl="1"/>
            <a:r>
              <a:rPr lang="en-US" altLang="en-US" noProof="0" dirty="0"/>
              <a:t>Second level</a:t>
            </a:r>
          </a:p>
          <a:p>
            <a:pPr lvl="2"/>
            <a:r>
              <a:rPr lang="en-US" altLang="en-US" noProof="0" dirty="0"/>
              <a:t>Third level</a:t>
            </a:r>
          </a:p>
          <a:p>
            <a:pPr lvl="3"/>
            <a:r>
              <a:rPr lang="en-US" altLang="en-US" noProof="0" dirty="0"/>
              <a:t>Fourth level</a:t>
            </a:r>
          </a:p>
          <a:p>
            <a:pPr lvl="4"/>
            <a:r>
              <a:rPr lang="en-US" altLang="en-US" noProof="0" dirty="0"/>
              <a:t>Fifth level</a:t>
            </a:r>
          </a:p>
        </p:txBody>
      </p:sp>
    </p:spTree>
    <p:extLst>
      <p:ext uri="{BB962C8B-B14F-4D97-AF65-F5344CB8AC3E}">
        <p14:creationId xmlns:p14="http://schemas.microsoft.com/office/powerpoint/2010/main" val="13269809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ld - Title, Paragraph, List">
    <p:spTree>
      <p:nvGrpSpPr>
        <p:cNvPr id="1" name=""/>
        <p:cNvGrpSpPr/>
        <p:nvPr/>
      </p:nvGrpSpPr>
      <p:grpSpPr>
        <a:xfrm>
          <a:off x="0" y="0"/>
          <a:ext cx="0" cy="0"/>
          <a:chOff x="0" y="0"/>
          <a:chExt cx="0" cy="0"/>
        </a:xfrm>
      </p:grpSpPr>
      <p:sp>
        <p:nvSpPr>
          <p:cNvPr id="2" name="Title 1"/>
          <p:cNvSpPr>
            <a:spLocks noGrp="1"/>
          </p:cNvSpPr>
          <p:nvPr>
            <p:ph type="title"/>
          </p:nvPr>
        </p:nvSpPr>
        <p:spPr>
          <a:xfrm>
            <a:off x="841248" y="365760"/>
            <a:ext cx="10363200" cy="1219200"/>
          </a:xfrm>
        </p:spPr>
        <p:txBody>
          <a:bodyPr anchor="b"/>
          <a:lstStyle>
            <a:lvl1pPr algn="l">
              <a:defRPr/>
            </a:lvl1pPr>
          </a:lstStyle>
          <a:p>
            <a:r>
              <a:rPr lang="en-US" dirty="0"/>
              <a:t>Click to edit Master title style</a:t>
            </a:r>
          </a:p>
        </p:txBody>
      </p:sp>
      <p:sp>
        <p:nvSpPr>
          <p:cNvPr id="7" name="Rectangle 3"/>
          <p:cNvSpPr>
            <a:spLocks noGrp="1" noChangeArrowheads="1"/>
          </p:cNvSpPr>
          <p:nvPr>
            <p:ph idx="1" hasCustomPrompt="1"/>
          </p:nvPr>
        </p:nvSpPr>
        <p:spPr bwMode="auto">
          <a:xfrm>
            <a:off x="841248" y="1828800"/>
            <a:ext cx="103632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0" indent="0">
              <a:spcAft>
                <a:spcPts val="1000"/>
              </a:spcAft>
              <a:buNone/>
              <a:defRPr/>
            </a:lvl1pPr>
            <a:lvl2pPr marL="228600" indent="-228600">
              <a:buSzPct val="110000"/>
              <a:tabLst/>
              <a:defRPr/>
            </a:lvl2pPr>
            <a:lvl3pPr marL="574675" indent="-231775">
              <a:tabLst/>
              <a:defRPr/>
            </a:lvl3pPr>
          </a:lstStyle>
          <a:p>
            <a:pPr lvl="0"/>
            <a:r>
              <a:rPr lang="en-US" altLang="en-US" noProof="0" dirty="0"/>
              <a:t>Edit Master text styles</a:t>
            </a:r>
          </a:p>
          <a:p>
            <a:pPr lvl="1"/>
            <a:r>
              <a:rPr lang="en-US" altLang="en-US" noProof="0" dirty="0"/>
              <a:t>Second level</a:t>
            </a:r>
          </a:p>
          <a:p>
            <a:pPr lvl="2"/>
            <a:r>
              <a:rPr lang="en-US" altLang="en-US" noProof="0" dirty="0"/>
              <a:t>Third level</a:t>
            </a:r>
          </a:p>
          <a:p>
            <a:pPr lvl="3"/>
            <a:r>
              <a:rPr lang="en-US" altLang="en-US" noProof="0" dirty="0"/>
              <a:t>Fourth level</a:t>
            </a:r>
          </a:p>
          <a:p>
            <a:pPr lvl="4"/>
            <a:r>
              <a:rPr lang="en-US" altLang="en-US" noProof="0" dirty="0"/>
              <a:t>Fifth level</a:t>
            </a:r>
          </a:p>
        </p:txBody>
      </p:sp>
      <p:sp>
        <p:nvSpPr>
          <p:cNvPr id="6" name="Rectangle 6"/>
          <p:cNvSpPr>
            <a:spLocks noGrp="1" noChangeArrowheads="1"/>
          </p:cNvSpPr>
          <p:nvPr>
            <p:ph type="sldNum" sz="quarter" idx="12"/>
          </p:nvPr>
        </p:nvSpPr>
        <p:spPr>
          <a:xfrm>
            <a:off x="8613648" y="6356350"/>
            <a:ext cx="2743200" cy="365125"/>
          </a:xfrm>
          <a:ln/>
        </p:spPr>
        <p:txBody>
          <a:bodyPr/>
          <a:lstStyle>
            <a:lvl1pPr>
              <a:defRPr/>
            </a:lvl1pPr>
          </a:lstStyle>
          <a:p>
            <a:pPr>
              <a:defRPr/>
            </a:pPr>
            <a:fld id="{AECA84E8-8966-445B-8C3B-6E846FF49667}" type="slidenum">
              <a:rPr lang="en-US" altLang="en-US"/>
              <a:pPr>
                <a:defRPr/>
              </a:pPr>
              <a:t>‹#›</a:t>
            </a:fld>
            <a:endParaRPr lang="en-US" altLang="en-US" sz="1400">
              <a:latin typeface="Times" panose="02020603050405020304" pitchFamily="18" charset="0"/>
            </a:endParaRPr>
          </a:p>
        </p:txBody>
      </p:sp>
    </p:spTree>
    <p:extLst>
      <p:ext uri="{BB962C8B-B14F-4D97-AF65-F5344CB8AC3E}">
        <p14:creationId xmlns:p14="http://schemas.microsoft.com/office/powerpoint/2010/main" val="19318748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Line Title  and single paragraph">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E100ED1-D8C2-F775-1C0E-3722C4A71676}"/>
              </a:ext>
            </a:extLst>
          </p:cNvPr>
          <p:cNvSpPr>
            <a:spLocks noGrp="1"/>
          </p:cNvSpPr>
          <p:nvPr>
            <p:ph type="sldNum" sz="quarter" idx="12"/>
          </p:nvPr>
        </p:nvSpPr>
        <p:spPr>
          <a:xfrm>
            <a:off x="9107424" y="6355080"/>
            <a:ext cx="2743200" cy="365125"/>
          </a:xfrm>
        </p:spPr>
        <p:txBody>
          <a:bodyPr/>
          <a:lstStyle>
            <a:lvl1pPr>
              <a:defRPr baseline="0">
                <a:solidFill>
                  <a:srgbClr val="C32E22"/>
                </a:solidFill>
              </a:defRPr>
            </a:lvl1pPr>
          </a:lstStyle>
          <a:p>
            <a:fld id="{3F16EA7B-2868-4129-8CCC-8431B61BD75B}" type="slidenum">
              <a:rPr lang="en-US" smtClean="0"/>
              <a:pPr/>
              <a:t>‹#›</a:t>
            </a:fld>
            <a:endParaRPr lang="en-US" dirty="0"/>
          </a:p>
        </p:txBody>
      </p:sp>
      <p:sp>
        <p:nvSpPr>
          <p:cNvPr id="2" name="Title 1">
            <a:extLst>
              <a:ext uri="{FF2B5EF4-FFF2-40B4-BE49-F238E27FC236}">
                <a16:creationId xmlns:a16="http://schemas.microsoft.com/office/drawing/2014/main" id="{C5527FA1-B1EF-4C67-AD4C-E5771363463F}"/>
              </a:ext>
            </a:extLst>
          </p:cNvPr>
          <p:cNvSpPr>
            <a:spLocks noGrp="1"/>
          </p:cNvSpPr>
          <p:nvPr>
            <p:ph type="title"/>
          </p:nvPr>
        </p:nvSpPr>
        <p:spPr>
          <a:xfrm>
            <a:off x="838200" y="664233"/>
            <a:ext cx="10515600" cy="1397480"/>
          </a:xfrm>
        </p:spPr>
        <p:txBody>
          <a:bodyPr anchor="b">
            <a:normAutofit/>
          </a:bodyPr>
          <a:lstStyle>
            <a:lvl1pPr>
              <a:defRPr sz="4500">
                <a:latin typeface="Calibri" panose="020F0502020204030204" pitchFamily="34" charset="0"/>
                <a:cs typeface="Calibri" panose="020F0502020204030204" pitchFamily="34" charset="0"/>
              </a:defRPr>
            </a:lvl1pPr>
          </a:lstStyle>
          <a:p>
            <a:r>
              <a:rPr lang="en-US" dirty="0"/>
              <a:t>Click to edit Master title</a:t>
            </a:r>
          </a:p>
        </p:txBody>
      </p:sp>
      <p:sp>
        <p:nvSpPr>
          <p:cNvPr id="3" name="Content Placeholder 2">
            <a:extLst>
              <a:ext uri="{FF2B5EF4-FFF2-40B4-BE49-F238E27FC236}">
                <a16:creationId xmlns:a16="http://schemas.microsoft.com/office/drawing/2014/main" id="{838295A3-311E-4C38-809B-8050C7A53C0A}"/>
              </a:ext>
            </a:extLst>
          </p:cNvPr>
          <p:cNvSpPr>
            <a:spLocks noGrp="1"/>
          </p:cNvSpPr>
          <p:nvPr>
            <p:ph idx="1"/>
          </p:nvPr>
        </p:nvSpPr>
        <p:spPr>
          <a:xfrm>
            <a:off x="838200" y="2209800"/>
            <a:ext cx="10515600" cy="4274528"/>
          </a:xfrm>
        </p:spPr>
        <p:txBody>
          <a:bodyPr/>
          <a:lstStyle>
            <a:lvl1pPr marL="0" indent="0">
              <a:lnSpc>
                <a:spcPct val="100000"/>
              </a:lnSpc>
              <a:spcAft>
                <a:spcPts val="1000"/>
              </a:spcAft>
              <a:buNone/>
              <a:defRPr/>
            </a:lvl1pPr>
            <a:lvl2pPr marL="274320">
              <a:lnSpc>
                <a:spcPct val="100000"/>
              </a:lnSpc>
              <a:defRPr/>
            </a:lvl2pPr>
            <a:lvl3pPr>
              <a:lnSpc>
                <a:spcPct val="100000"/>
              </a:lnSpc>
              <a:defRPr/>
            </a:lvl3pPr>
            <a:lvl4pPr>
              <a:lnSpc>
                <a:spcPct val="100000"/>
              </a:lnSpc>
              <a:defRPr/>
            </a:lvl4pPr>
            <a:lvl5pPr>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029855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2-Line Title and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E100ED1-D8C2-F775-1C0E-3722C4A71676}"/>
              </a:ext>
            </a:extLst>
          </p:cNvPr>
          <p:cNvSpPr>
            <a:spLocks noGrp="1"/>
          </p:cNvSpPr>
          <p:nvPr>
            <p:ph type="sldNum" sz="quarter" idx="12"/>
          </p:nvPr>
        </p:nvSpPr>
        <p:spPr>
          <a:xfrm>
            <a:off x="9106988" y="6212657"/>
            <a:ext cx="2743200" cy="365125"/>
          </a:xfrm>
        </p:spPr>
        <p:txBody>
          <a:bodyPr/>
          <a:lstStyle>
            <a:lvl1pPr>
              <a:defRPr baseline="0">
                <a:solidFill>
                  <a:srgbClr val="C32E22"/>
                </a:solidFill>
              </a:defRPr>
            </a:lvl1pPr>
          </a:lstStyle>
          <a:p>
            <a:fld id="{3F16EA7B-2868-4129-8CCC-8431B61BD75B}" type="slidenum">
              <a:rPr lang="en-US" smtClean="0"/>
              <a:pPr/>
              <a:t>‹#›</a:t>
            </a:fld>
            <a:endParaRPr lang="en-US" dirty="0"/>
          </a:p>
        </p:txBody>
      </p:sp>
      <p:sp>
        <p:nvSpPr>
          <p:cNvPr id="2" name="Title 1">
            <a:extLst>
              <a:ext uri="{FF2B5EF4-FFF2-40B4-BE49-F238E27FC236}">
                <a16:creationId xmlns:a16="http://schemas.microsoft.com/office/drawing/2014/main" id="{C5527FA1-B1EF-4C67-AD4C-E5771363463F}"/>
              </a:ext>
            </a:extLst>
          </p:cNvPr>
          <p:cNvSpPr>
            <a:spLocks noGrp="1"/>
          </p:cNvSpPr>
          <p:nvPr>
            <p:ph type="title"/>
          </p:nvPr>
        </p:nvSpPr>
        <p:spPr>
          <a:xfrm>
            <a:off x="838200" y="664233"/>
            <a:ext cx="10515600" cy="1397480"/>
          </a:xfrm>
        </p:spPr>
        <p:txBody>
          <a:bodyPr anchor="b">
            <a:normAutofit/>
          </a:bodyPr>
          <a:lstStyle>
            <a:lvl1pPr>
              <a:defRPr sz="4500">
                <a:latin typeface="Calibri" panose="020F0502020204030204" pitchFamily="34" charset="0"/>
                <a:cs typeface="Calibri" panose="020F0502020204030204" pitchFamily="34" charset="0"/>
              </a:defRPr>
            </a:lvl1pPr>
          </a:lstStyle>
          <a:p>
            <a:r>
              <a:rPr lang="en-US" dirty="0"/>
              <a:t>Click to edit Master title</a:t>
            </a:r>
          </a:p>
        </p:txBody>
      </p:sp>
      <p:sp>
        <p:nvSpPr>
          <p:cNvPr id="3" name="Content Placeholder 2">
            <a:extLst>
              <a:ext uri="{FF2B5EF4-FFF2-40B4-BE49-F238E27FC236}">
                <a16:creationId xmlns:a16="http://schemas.microsoft.com/office/drawing/2014/main" id="{838295A3-311E-4C38-809B-8050C7A53C0A}"/>
              </a:ext>
            </a:extLst>
          </p:cNvPr>
          <p:cNvSpPr>
            <a:spLocks noGrp="1"/>
          </p:cNvSpPr>
          <p:nvPr>
            <p:ph idx="1"/>
          </p:nvPr>
        </p:nvSpPr>
        <p:spPr>
          <a:xfrm>
            <a:off x="838200" y="2303253"/>
            <a:ext cx="10515600" cy="4274528"/>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284802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slideLayout" Target="../slideLayouts/slideLayout33.xml"/><Relationship Id="rId26" Type="http://schemas.openxmlformats.org/officeDocument/2006/relationships/theme" Target="../theme/theme2.xml"/><Relationship Id="rId3" Type="http://schemas.openxmlformats.org/officeDocument/2006/relationships/slideLayout" Target="../slideLayouts/slideLayout18.xml"/><Relationship Id="rId21" Type="http://schemas.openxmlformats.org/officeDocument/2006/relationships/slideLayout" Target="../slideLayouts/slideLayout36.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5" Type="http://schemas.openxmlformats.org/officeDocument/2006/relationships/slideLayout" Target="../slideLayouts/slideLayout40.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20" Type="http://schemas.openxmlformats.org/officeDocument/2006/relationships/slideLayout" Target="../slideLayouts/slideLayout35.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24" Type="http://schemas.openxmlformats.org/officeDocument/2006/relationships/slideLayout" Target="../slideLayouts/slideLayout39.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23" Type="http://schemas.openxmlformats.org/officeDocument/2006/relationships/slideLayout" Target="../slideLayouts/slideLayout38.xml"/><Relationship Id="rId10" Type="http://schemas.openxmlformats.org/officeDocument/2006/relationships/slideLayout" Target="../slideLayouts/slideLayout25.xml"/><Relationship Id="rId19" Type="http://schemas.openxmlformats.org/officeDocument/2006/relationships/slideLayout" Target="../slideLayouts/slideLayout34.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 Id="rId22" Type="http://schemas.openxmlformats.org/officeDocument/2006/relationships/slideLayout" Target="../slideLayouts/slideLayout37.xml"/><Relationship Id="rId27"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7">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763B6B-2E2C-4737-9303-620BA1BD19B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EF790A3-36E0-4385-9545-A18CD8F8BA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806829E1-00C3-4E6B-8476-5192532587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aseline="0">
                <a:solidFill>
                  <a:srgbClr val="C32E22"/>
                </a:solidFill>
              </a:defRPr>
            </a:lvl1pPr>
          </a:lstStyle>
          <a:p>
            <a:fld id="{3F16EA7B-2868-4129-8CCC-8431B61BD75B}" type="slidenum">
              <a:rPr lang="en-US" smtClean="0"/>
              <a:pPr/>
              <a:t>‹#›</a:t>
            </a:fld>
            <a:endParaRPr lang="en-US" dirty="0"/>
          </a:p>
        </p:txBody>
      </p:sp>
    </p:spTree>
    <p:extLst>
      <p:ext uri="{BB962C8B-B14F-4D97-AF65-F5344CB8AC3E}">
        <p14:creationId xmlns:p14="http://schemas.microsoft.com/office/powerpoint/2010/main" val="2527599808"/>
      </p:ext>
    </p:extLst>
  </p:cSld>
  <p:clrMap bg1="lt1" tx1="dk1" bg2="lt2" tx2="dk2" accent1="accent1" accent2="accent2" accent3="accent3" accent4="accent4" accent5="accent5" accent6="accent6" hlink="hlink" folHlink="folHlink"/>
  <p:sldLayoutIdLst>
    <p:sldLayoutId id="2147483754" r:id="rId1"/>
    <p:sldLayoutId id="2147483776" r:id="rId2"/>
    <p:sldLayoutId id="2147483755" r:id="rId3"/>
    <p:sldLayoutId id="2147483785" r:id="rId4"/>
    <p:sldLayoutId id="2147483788" r:id="rId5"/>
    <p:sldLayoutId id="2147483796" r:id="rId6"/>
    <p:sldLayoutId id="2147483786" r:id="rId7"/>
    <p:sldLayoutId id="2147483787" r:id="rId8"/>
    <p:sldLayoutId id="2147483756" r:id="rId9"/>
    <p:sldLayoutId id="2147483774" r:id="rId10"/>
    <p:sldLayoutId id="2147483793" r:id="rId11"/>
    <p:sldLayoutId id="2147483791" r:id="rId12"/>
    <p:sldLayoutId id="2147483794" r:id="rId13"/>
    <p:sldLayoutId id="2147483795" r:id="rId14"/>
    <p:sldLayoutId id="2147483823" r:id="rId15"/>
  </p:sldLayoutIdLst>
  <p:hf hdr="0" ftr="0" dt="0"/>
  <p:txStyles>
    <p:titleStyle>
      <a:lvl1pPr algn="l" defTabSz="914400" rtl="0" eaLnBrk="1" latinLnBrk="0" hangingPunct="1">
        <a:lnSpc>
          <a:spcPct val="90000"/>
        </a:lnSpc>
        <a:spcBef>
          <a:spcPct val="0"/>
        </a:spcBef>
        <a:buNone/>
        <a:defRPr sz="4500" b="1" i="0" kern="1200">
          <a:solidFill>
            <a:srgbClr val="A4001F"/>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27">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763B6B-2E2C-4737-9303-620BA1BD19B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EF790A3-36E0-4385-9545-A18CD8F8BA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806829E1-00C3-4E6B-8476-5192532587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aseline="0">
                <a:solidFill>
                  <a:srgbClr val="024E68"/>
                </a:solidFill>
              </a:defRPr>
            </a:lvl1pPr>
          </a:lstStyle>
          <a:p>
            <a:fld id="{3F16EA7B-2868-4129-8CCC-8431B61BD75B}" type="slidenum">
              <a:rPr lang="en-US" smtClean="0"/>
              <a:pPr/>
              <a:t>‹#›</a:t>
            </a:fld>
            <a:endParaRPr lang="en-US" dirty="0"/>
          </a:p>
        </p:txBody>
      </p:sp>
    </p:spTree>
    <p:extLst>
      <p:ext uri="{BB962C8B-B14F-4D97-AF65-F5344CB8AC3E}">
        <p14:creationId xmlns:p14="http://schemas.microsoft.com/office/powerpoint/2010/main" val="2038137969"/>
      </p:ext>
    </p:extLst>
  </p:cSld>
  <p:clrMap bg1="lt1" tx1="dk1" bg2="lt2" tx2="dk2" accent1="accent1" accent2="accent2" accent3="accent3" accent4="accent4" accent5="accent5" accent6="accent6" hlink="hlink" folHlink="folHlink"/>
  <p:sldLayoutIdLst>
    <p:sldLayoutId id="2147483798" r:id="rId1"/>
    <p:sldLayoutId id="2147483799" r:id="rId2"/>
    <p:sldLayoutId id="2147483800" r:id="rId3"/>
    <p:sldLayoutId id="2147483822" r:id="rId4"/>
    <p:sldLayoutId id="2147483801" r:id="rId5"/>
    <p:sldLayoutId id="2147483802" r:id="rId6"/>
    <p:sldLayoutId id="2147483803" r:id="rId7"/>
    <p:sldLayoutId id="2147483804" r:id="rId8"/>
    <p:sldLayoutId id="2147483805" r:id="rId9"/>
    <p:sldLayoutId id="2147483806" r:id="rId10"/>
    <p:sldLayoutId id="2147483807" r:id="rId11"/>
    <p:sldLayoutId id="2147483808" r:id="rId12"/>
    <p:sldLayoutId id="2147483809" r:id="rId13"/>
    <p:sldLayoutId id="2147483810" r:id="rId14"/>
    <p:sldLayoutId id="2147483811" r:id="rId15"/>
    <p:sldLayoutId id="2147483812" r:id="rId16"/>
    <p:sldLayoutId id="2147483813" r:id="rId17"/>
    <p:sldLayoutId id="2147483814" r:id="rId18"/>
    <p:sldLayoutId id="2147483815" r:id="rId19"/>
    <p:sldLayoutId id="2147483816" r:id="rId20"/>
    <p:sldLayoutId id="2147483817" r:id="rId21"/>
    <p:sldLayoutId id="2147483818" r:id="rId22"/>
    <p:sldLayoutId id="2147483819" r:id="rId23"/>
    <p:sldLayoutId id="2147483820" r:id="rId24"/>
    <p:sldLayoutId id="2147483821" r:id="rId25"/>
  </p:sldLayoutIdLst>
  <p:hf hdr="0" ftr="0" dt="0"/>
  <p:txStyles>
    <p:titleStyle>
      <a:lvl1pPr algn="l" defTabSz="914400" rtl="0" eaLnBrk="1" latinLnBrk="0" hangingPunct="1">
        <a:lnSpc>
          <a:spcPct val="90000"/>
        </a:lnSpc>
        <a:spcBef>
          <a:spcPct val="0"/>
        </a:spcBef>
        <a:buNone/>
        <a:defRPr sz="4500" b="1" i="0" kern="1200">
          <a:solidFill>
            <a:srgbClr val="024E68"/>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3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4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Layout" Target="../slideLayouts/slideLayout12.xml"/><Relationship Id="rId4" Type="http://schemas.openxmlformats.org/officeDocument/2006/relationships/image" Target="../media/image11.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4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4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4.xml"/></Relationships>
</file>

<file path=ppt/slides/_rels/slide3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38.xml"/><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4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Picture Placeholder 53" descr="Cornell University shield and ILR School Logo">
            <a:extLst>
              <a:ext uri="{FF2B5EF4-FFF2-40B4-BE49-F238E27FC236}">
                <a16:creationId xmlns:a16="http://schemas.microsoft.com/office/drawing/2014/main" id="{41D240A8-FAA7-864F-0154-1D657F56FCCC}"/>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t="377" b="377"/>
          <a:stretch/>
        </p:blipFill>
        <p:spPr/>
      </p:pic>
      <p:sp>
        <p:nvSpPr>
          <p:cNvPr id="8194" name="Title 1"/>
          <p:cNvSpPr>
            <a:spLocks noGrp="1"/>
          </p:cNvSpPr>
          <p:nvPr>
            <p:ph type="ctrTitle"/>
          </p:nvPr>
        </p:nvSpPr>
        <p:spPr/>
        <p:txBody>
          <a:bodyPr>
            <a:normAutofit fontScale="90000"/>
          </a:bodyPr>
          <a:lstStyle/>
          <a:p>
            <a:r>
              <a:rPr lang="en-US" altLang="en-US" dirty="0"/>
              <a:t>Self-Employment Rules for Title 2 Disability Benefits</a:t>
            </a:r>
          </a:p>
        </p:txBody>
      </p:sp>
      <p:sp>
        <p:nvSpPr>
          <p:cNvPr id="8195" name="Subtitle 2"/>
          <p:cNvSpPr>
            <a:spLocks noGrp="1"/>
          </p:cNvSpPr>
          <p:nvPr>
            <p:ph type="subTitle" idx="1"/>
          </p:nvPr>
        </p:nvSpPr>
        <p:spPr/>
        <p:txBody>
          <a:bodyPr>
            <a:normAutofit/>
          </a:bodyPr>
          <a:lstStyle/>
          <a:p>
            <a:r>
              <a:rPr lang="en-US" dirty="0"/>
              <a:t>Introduction to Self-Employment: Session 2</a:t>
            </a:r>
          </a:p>
        </p:txBody>
      </p:sp>
      <p:sp>
        <p:nvSpPr>
          <p:cNvPr id="9" name="Text Placeholder 8">
            <a:extLst>
              <a:ext uri="{FF2B5EF4-FFF2-40B4-BE49-F238E27FC236}">
                <a16:creationId xmlns:a16="http://schemas.microsoft.com/office/drawing/2014/main" id="{655E22DE-0409-5B96-FF0E-71AE936ED597}"/>
              </a:ext>
            </a:extLst>
          </p:cNvPr>
          <p:cNvSpPr>
            <a:spLocks noGrp="1"/>
          </p:cNvSpPr>
          <p:nvPr>
            <p:ph type="body" sz="quarter" idx="14"/>
          </p:nvPr>
        </p:nvSpPr>
        <p:spPr/>
        <p:txBody>
          <a:bodyPr/>
          <a:lstStyle/>
          <a:p>
            <a:r>
              <a:rPr lang="en-US" dirty="0"/>
              <a:t>Work Incentive Support Center</a:t>
            </a:r>
          </a:p>
          <a:p>
            <a:r>
              <a:rPr lang="en-US" altLang="en-US" dirty="0"/>
              <a:t>Disability, Workplace, and Employment Support Practice Online Professional Programs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122C193-B243-5FC5-E952-27ED2B1EB1FA}"/>
              </a:ext>
            </a:extLst>
          </p:cNvPr>
          <p:cNvSpPr>
            <a:spLocks noGrp="1"/>
          </p:cNvSpPr>
          <p:nvPr>
            <p:ph type="sldNum" sz="quarter" idx="12"/>
          </p:nvPr>
        </p:nvSpPr>
        <p:spPr>
          <a:xfrm>
            <a:off x="9144000" y="6172200"/>
            <a:ext cx="2743200" cy="365125"/>
          </a:xfrm>
        </p:spPr>
        <p:txBody>
          <a:bodyPr/>
          <a:lstStyle/>
          <a:p>
            <a:fld id="{3F16EA7B-2868-4129-8CCC-8431B61BD75B}" type="slidenum">
              <a:rPr lang="en-US" smtClean="0"/>
              <a:pPr/>
              <a:t>10</a:t>
            </a:fld>
            <a:endParaRPr lang="en-US" dirty="0"/>
          </a:p>
        </p:txBody>
      </p:sp>
      <p:sp>
        <p:nvSpPr>
          <p:cNvPr id="3" name="Title 2">
            <a:extLst>
              <a:ext uri="{FF2B5EF4-FFF2-40B4-BE49-F238E27FC236}">
                <a16:creationId xmlns:a16="http://schemas.microsoft.com/office/drawing/2014/main" id="{FE01CAE7-DFD9-4C7C-ABE2-78E6EC5B9C03}"/>
              </a:ext>
            </a:extLst>
          </p:cNvPr>
          <p:cNvSpPr>
            <a:spLocks noGrp="1"/>
          </p:cNvSpPr>
          <p:nvPr>
            <p:ph type="title"/>
          </p:nvPr>
        </p:nvSpPr>
        <p:spPr>
          <a:xfrm>
            <a:off x="838200" y="365125"/>
            <a:ext cx="10515600" cy="1325563"/>
          </a:xfrm>
        </p:spPr>
        <p:txBody>
          <a:bodyPr/>
          <a:lstStyle/>
          <a:p>
            <a:r>
              <a:rPr lang="en-US" dirty="0"/>
              <a:t>TWP Rules</a:t>
            </a:r>
          </a:p>
        </p:txBody>
      </p:sp>
      <p:sp>
        <p:nvSpPr>
          <p:cNvPr id="4" name="Content Placeholder 3">
            <a:extLst>
              <a:ext uri="{FF2B5EF4-FFF2-40B4-BE49-F238E27FC236}">
                <a16:creationId xmlns:a16="http://schemas.microsoft.com/office/drawing/2014/main" id="{AF3D0752-7228-0BD4-F68C-37216F35FB4F}"/>
              </a:ext>
            </a:extLst>
          </p:cNvPr>
          <p:cNvSpPr>
            <a:spLocks noGrp="1"/>
          </p:cNvSpPr>
          <p:nvPr>
            <p:ph idx="1"/>
          </p:nvPr>
        </p:nvSpPr>
        <p:spPr>
          <a:xfrm>
            <a:off x="838200" y="1825624"/>
            <a:ext cx="10515600" cy="4752157"/>
          </a:xfrm>
        </p:spPr>
        <p:txBody>
          <a:bodyPr/>
          <a:lstStyle/>
          <a:p>
            <a:r>
              <a:rPr lang="en-US" dirty="0"/>
              <a:t>Self-employed people will get the full amount of their Title 2 benefit payment every month during the TWP.</a:t>
            </a:r>
          </a:p>
          <a:p>
            <a:r>
              <a:rPr lang="en-US" dirty="0"/>
              <a:t>Only months when they meet the NESE or 80-hour test count as TWP months.</a:t>
            </a:r>
          </a:p>
          <a:p>
            <a:r>
              <a:rPr lang="en-US" dirty="0"/>
              <a:t>After they use 9 TWP months, SSA will check if they have used all 9 months during a 60-month look-back period.</a:t>
            </a:r>
          </a:p>
          <a:p>
            <a:pPr lvl="1"/>
            <a:r>
              <a:rPr lang="en-US" dirty="0"/>
              <a:t>If they did not, then keep counting TWP months until you get 9 TWP months within a 60-month look-back period.</a:t>
            </a:r>
          </a:p>
          <a:p>
            <a:pPr lvl="1"/>
            <a:r>
              <a:rPr lang="en-US" dirty="0"/>
              <a:t>If they have used 9 TWP months within a 60-month look-back period, then the TWP is over and new rules apply.</a:t>
            </a:r>
          </a:p>
        </p:txBody>
      </p:sp>
    </p:spTree>
    <p:extLst>
      <p:ext uri="{BB962C8B-B14F-4D97-AF65-F5344CB8AC3E}">
        <p14:creationId xmlns:p14="http://schemas.microsoft.com/office/powerpoint/2010/main" val="18200150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9D5104-765F-C1D7-B9D7-A49532D1A33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27D5771-33A5-1325-72B1-22D1ABE1A9B0}"/>
              </a:ext>
            </a:extLst>
          </p:cNvPr>
          <p:cNvSpPr>
            <a:spLocks noGrp="1"/>
          </p:cNvSpPr>
          <p:nvPr>
            <p:ph type="sldNum" sz="quarter" idx="12"/>
          </p:nvPr>
        </p:nvSpPr>
        <p:spPr>
          <a:xfrm>
            <a:off x="838199" y="6172200"/>
            <a:ext cx="2743200" cy="365125"/>
          </a:xfrm>
        </p:spPr>
        <p:txBody>
          <a:bodyPr/>
          <a:lstStyle/>
          <a:p>
            <a:fld id="{3F16EA7B-2868-4129-8CCC-8431B61BD75B}" type="slidenum">
              <a:rPr lang="en-US" smtClean="0"/>
              <a:pPr/>
              <a:t>11</a:t>
            </a:fld>
            <a:endParaRPr lang="en-US" dirty="0"/>
          </a:p>
        </p:txBody>
      </p:sp>
      <p:sp>
        <p:nvSpPr>
          <p:cNvPr id="3" name="Title 2">
            <a:extLst>
              <a:ext uri="{FF2B5EF4-FFF2-40B4-BE49-F238E27FC236}">
                <a16:creationId xmlns:a16="http://schemas.microsoft.com/office/drawing/2014/main" id="{7153E5C6-10D1-479E-0D7A-65D8DBA92182}"/>
              </a:ext>
            </a:extLst>
          </p:cNvPr>
          <p:cNvSpPr>
            <a:spLocks noGrp="1"/>
          </p:cNvSpPr>
          <p:nvPr>
            <p:ph type="title"/>
          </p:nvPr>
        </p:nvSpPr>
        <p:spPr/>
        <p:txBody>
          <a:bodyPr>
            <a:normAutofit/>
          </a:bodyPr>
          <a:lstStyle/>
          <a:p>
            <a:r>
              <a:rPr lang="en-US" dirty="0"/>
              <a:t>The </a:t>
            </a:r>
            <a:r>
              <a:rPr lang="en-US" altLang="en-US" dirty="0"/>
              <a:t>Substantial Gainful Activity (SGA) Decision</a:t>
            </a:r>
            <a:endParaRPr lang="en-US" dirty="0"/>
          </a:p>
        </p:txBody>
      </p:sp>
      <p:sp>
        <p:nvSpPr>
          <p:cNvPr id="4" name="Subtitle 3">
            <a:extLst>
              <a:ext uri="{FF2B5EF4-FFF2-40B4-BE49-F238E27FC236}">
                <a16:creationId xmlns:a16="http://schemas.microsoft.com/office/drawing/2014/main" id="{A96EDCD1-2739-E260-75B7-01228A8CE687}"/>
              </a:ext>
            </a:extLst>
          </p:cNvPr>
          <p:cNvSpPr>
            <a:spLocks noGrp="1"/>
          </p:cNvSpPr>
          <p:nvPr>
            <p:ph type="body" sz="quarter" idx="13"/>
          </p:nvPr>
        </p:nvSpPr>
        <p:spPr/>
        <p:txBody>
          <a:bodyPr/>
          <a:lstStyle/>
          <a:p>
            <a:r>
              <a:rPr lang="en-US" dirty="0"/>
              <a:t>Timing matters</a:t>
            </a:r>
          </a:p>
        </p:txBody>
      </p:sp>
      <p:pic>
        <p:nvPicPr>
          <p:cNvPr id="8" name="Picture Placeholder 7">
            <a:extLst>
              <a:ext uri="{FF2B5EF4-FFF2-40B4-BE49-F238E27FC236}">
                <a16:creationId xmlns:a16="http://schemas.microsoft.com/office/drawing/2014/main" id="{F92D2861-9CD0-9CDD-0EB2-4C9F96C80555}"/>
              </a:ext>
              <a:ext uri="{C183D7F6-B498-43B3-948B-1728B52AA6E4}">
                <adec:decorative xmlns:adec="http://schemas.microsoft.com/office/drawing/2017/decorative" val="1"/>
              </a:ext>
            </a:extLst>
          </p:cNvPr>
          <p:cNvPicPr>
            <a:picLocks noGrp="1" noChangeAspect="1"/>
          </p:cNvPicPr>
          <p:nvPr>
            <p:ph type="pic" sz="quarter" idx="14"/>
          </p:nvPr>
        </p:nvPicPr>
        <p:blipFill>
          <a:blip r:embed="rId3" cstate="print">
            <a:extLst>
              <a:ext uri="{28A0092B-C50C-407E-A947-70E740481C1C}">
                <a14:useLocalDpi xmlns:a14="http://schemas.microsoft.com/office/drawing/2010/main" val="0"/>
              </a:ext>
            </a:extLst>
          </a:blip>
          <a:srcRect l="27988" r="27988"/>
          <a:stretch/>
        </p:blipFill>
        <p:spPr/>
      </p:pic>
    </p:spTree>
    <p:extLst>
      <p:ext uri="{BB962C8B-B14F-4D97-AF65-F5344CB8AC3E}">
        <p14:creationId xmlns:p14="http://schemas.microsoft.com/office/powerpoint/2010/main" val="37500967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AFCBA8-A5F9-7319-E567-F8FA541068C4}"/>
              </a:ext>
            </a:extLst>
          </p:cNvPr>
          <p:cNvSpPr>
            <a:spLocks noGrp="1"/>
          </p:cNvSpPr>
          <p:nvPr>
            <p:ph type="sldNum" sz="quarter" idx="12"/>
          </p:nvPr>
        </p:nvSpPr>
        <p:spPr/>
        <p:txBody>
          <a:bodyPr/>
          <a:lstStyle/>
          <a:p>
            <a:fld id="{3F16EA7B-2868-4129-8CCC-8431B61BD75B}" type="slidenum">
              <a:rPr lang="en-US" smtClean="0"/>
              <a:pPr/>
              <a:t>12</a:t>
            </a:fld>
            <a:endParaRPr lang="en-US" dirty="0"/>
          </a:p>
        </p:txBody>
      </p:sp>
      <p:sp>
        <p:nvSpPr>
          <p:cNvPr id="3" name="Title 2">
            <a:extLst>
              <a:ext uri="{FF2B5EF4-FFF2-40B4-BE49-F238E27FC236}">
                <a16:creationId xmlns:a16="http://schemas.microsoft.com/office/drawing/2014/main" id="{1C70D5BC-66D8-C428-9FE2-FDFBAEF220EB}"/>
              </a:ext>
            </a:extLst>
          </p:cNvPr>
          <p:cNvSpPr>
            <a:spLocks noGrp="1"/>
          </p:cNvSpPr>
          <p:nvPr>
            <p:ph type="title"/>
          </p:nvPr>
        </p:nvSpPr>
        <p:spPr/>
        <p:txBody>
          <a:bodyPr/>
          <a:lstStyle/>
          <a:p>
            <a:r>
              <a:rPr lang="en-US" dirty="0"/>
              <a:t>Why the SGA Decision Matters</a:t>
            </a:r>
          </a:p>
        </p:txBody>
      </p:sp>
      <p:sp>
        <p:nvSpPr>
          <p:cNvPr id="4" name="Content Placeholder 3">
            <a:extLst>
              <a:ext uri="{FF2B5EF4-FFF2-40B4-BE49-F238E27FC236}">
                <a16:creationId xmlns:a16="http://schemas.microsoft.com/office/drawing/2014/main" id="{5B06821E-7111-7452-F055-C98B26850BEA}"/>
              </a:ext>
            </a:extLst>
          </p:cNvPr>
          <p:cNvSpPr>
            <a:spLocks noGrp="1"/>
          </p:cNvSpPr>
          <p:nvPr>
            <p:ph idx="1"/>
          </p:nvPr>
        </p:nvSpPr>
        <p:spPr/>
        <p:txBody>
          <a:bodyPr>
            <a:normAutofit/>
          </a:bodyPr>
          <a:lstStyle/>
          <a:p>
            <a:r>
              <a:rPr lang="en-US" dirty="0"/>
              <a:t>After the Trial Work Period, the person who gets Title 2 benefits will start their Extended Period of Eligibility (EPE).</a:t>
            </a:r>
          </a:p>
          <a:p>
            <a:r>
              <a:rPr lang="en-US" dirty="0"/>
              <a:t>The first 36 consecutive months of the EPE is called the Re-entitlement Period (RP).</a:t>
            </a:r>
          </a:p>
          <a:p>
            <a:r>
              <a:rPr lang="en-US" dirty="0"/>
              <a:t>During the RP, Title 2 benefits will be paid for any month that they are not working at the SGA level.</a:t>
            </a:r>
          </a:p>
          <a:p>
            <a:r>
              <a:rPr lang="en-US" dirty="0"/>
              <a:t>If they work at the SGA level after the 36-month RP, their Title 2 benefits are terminated.</a:t>
            </a:r>
          </a:p>
        </p:txBody>
      </p:sp>
    </p:spTree>
    <p:extLst>
      <p:ext uri="{BB962C8B-B14F-4D97-AF65-F5344CB8AC3E}">
        <p14:creationId xmlns:p14="http://schemas.microsoft.com/office/powerpoint/2010/main" val="12498752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1AE010DD-F967-0607-0AAA-1D27EDE2BCEE}"/>
              </a:ext>
            </a:extLst>
          </p:cNvPr>
          <p:cNvSpPr>
            <a:spLocks noGrp="1"/>
          </p:cNvSpPr>
          <p:nvPr>
            <p:ph type="sldNum" sz="quarter" idx="12"/>
          </p:nvPr>
        </p:nvSpPr>
        <p:spPr>
          <a:xfrm>
            <a:off x="9144000" y="6172200"/>
            <a:ext cx="2743200" cy="365125"/>
          </a:xfrm>
        </p:spPr>
        <p:txBody>
          <a:bodyPr/>
          <a:lstStyle/>
          <a:p>
            <a:fld id="{3F16EA7B-2868-4129-8CCC-8431B61BD75B}" type="slidenum">
              <a:rPr lang="en-US" smtClean="0"/>
              <a:pPr/>
              <a:t>13</a:t>
            </a:fld>
            <a:endParaRPr lang="en-US" dirty="0"/>
          </a:p>
        </p:txBody>
      </p:sp>
      <p:sp>
        <p:nvSpPr>
          <p:cNvPr id="3" name="Title 2">
            <a:extLst>
              <a:ext uri="{FF2B5EF4-FFF2-40B4-BE49-F238E27FC236}">
                <a16:creationId xmlns:a16="http://schemas.microsoft.com/office/drawing/2014/main" id="{BEE48071-3464-65DA-54E8-2CEE2217AFF4}"/>
              </a:ext>
            </a:extLst>
          </p:cNvPr>
          <p:cNvSpPr>
            <a:spLocks noGrp="1"/>
          </p:cNvSpPr>
          <p:nvPr>
            <p:ph type="title"/>
          </p:nvPr>
        </p:nvSpPr>
        <p:spPr>
          <a:xfrm>
            <a:off x="838200" y="664233"/>
            <a:ext cx="10515600" cy="1397480"/>
          </a:xfrm>
        </p:spPr>
        <p:txBody>
          <a:bodyPr>
            <a:normAutofit/>
          </a:bodyPr>
          <a:lstStyle/>
          <a:p>
            <a:r>
              <a:rPr lang="en-US" dirty="0"/>
              <a:t>If a Person Is New to Title 2 Benefits and Self-Employment</a:t>
            </a:r>
          </a:p>
        </p:txBody>
      </p:sp>
      <p:sp>
        <p:nvSpPr>
          <p:cNvPr id="4" name="Content Placeholder 3">
            <a:extLst>
              <a:ext uri="{FF2B5EF4-FFF2-40B4-BE49-F238E27FC236}">
                <a16:creationId xmlns:a16="http://schemas.microsoft.com/office/drawing/2014/main" id="{04FA8875-8032-70D3-F10C-3E479AD82A12}"/>
              </a:ext>
            </a:extLst>
          </p:cNvPr>
          <p:cNvSpPr>
            <a:spLocks noGrp="1"/>
          </p:cNvSpPr>
          <p:nvPr>
            <p:ph idx="1"/>
          </p:nvPr>
        </p:nvSpPr>
        <p:spPr>
          <a:xfrm>
            <a:off x="838200" y="2209800"/>
            <a:ext cx="10515600" cy="4274528"/>
          </a:xfrm>
        </p:spPr>
        <p:txBody>
          <a:bodyPr/>
          <a:lstStyle/>
          <a:p>
            <a:r>
              <a:rPr lang="en-US" dirty="0"/>
              <a:t>If a person has been eligible for Title 2 benefits for less than 24 months when they start self-employment, then SSA will use three tests to see if the person is working at the SGA level:</a:t>
            </a:r>
          </a:p>
          <a:p>
            <a:pPr lvl="1"/>
            <a:r>
              <a:rPr lang="en-US" dirty="0"/>
              <a:t>Significant Services and Substantial Income</a:t>
            </a:r>
          </a:p>
          <a:p>
            <a:pPr lvl="1"/>
            <a:r>
              <a:rPr lang="en-US" dirty="0"/>
              <a:t>Comparability of Work Activity</a:t>
            </a:r>
          </a:p>
          <a:p>
            <a:pPr lvl="1"/>
            <a:r>
              <a:rPr lang="en-US" dirty="0"/>
              <a:t>Worth of Work Activity</a:t>
            </a:r>
          </a:p>
        </p:txBody>
      </p:sp>
    </p:spTree>
    <p:extLst>
      <p:ext uri="{BB962C8B-B14F-4D97-AF65-F5344CB8AC3E}">
        <p14:creationId xmlns:p14="http://schemas.microsoft.com/office/powerpoint/2010/main" val="20115846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70AED540-DBD9-9C8B-25A3-B20CBE6DECDD}"/>
              </a:ext>
            </a:extLst>
          </p:cNvPr>
          <p:cNvSpPr>
            <a:spLocks noGrp="1"/>
          </p:cNvSpPr>
          <p:nvPr>
            <p:ph type="sldNum" sz="quarter" idx="12"/>
          </p:nvPr>
        </p:nvSpPr>
        <p:spPr>
          <a:xfrm>
            <a:off x="9144000" y="6172200"/>
            <a:ext cx="2743200" cy="365125"/>
          </a:xfrm>
        </p:spPr>
        <p:txBody>
          <a:bodyPr/>
          <a:lstStyle/>
          <a:p>
            <a:fld id="{3F16EA7B-2868-4129-8CCC-8431B61BD75B}" type="slidenum">
              <a:rPr lang="en-US" smtClean="0"/>
              <a:pPr/>
              <a:t>14</a:t>
            </a:fld>
            <a:endParaRPr lang="en-US" dirty="0"/>
          </a:p>
        </p:txBody>
      </p:sp>
      <p:sp>
        <p:nvSpPr>
          <p:cNvPr id="3" name="Title 2">
            <a:extLst>
              <a:ext uri="{FF2B5EF4-FFF2-40B4-BE49-F238E27FC236}">
                <a16:creationId xmlns:a16="http://schemas.microsoft.com/office/drawing/2014/main" id="{671DB4B1-7282-4145-C533-BC9893813F71}"/>
              </a:ext>
            </a:extLst>
          </p:cNvPr>
          <p:cNvSpPr>
            <a:spLocks noGrp="1"/>
          </p:cNvSpPr>
          <p:nvPr>
            <p:ph type="title"/>
          </p:nvPr>
        </p:nvSpPr>
        <p:spPr>
          <a:xfrm>
            <a:off x="838200" y="664233"/>
            <a:ext cx="10515600" cy="1397480"/>
          </a:xfrm>
        </p:spPr>
        <p:txBody>
          <a:bodyPr>
            <a:normAutofit/>
          </a:bodyPr>
          <a:lstStyle/>
          <a:p>
            <a:r>
              <a:rPr lang="en-US" dirty="0"/>
              <a:t>If Self-Employment Starts After 24 Months of Title 2 Benefits</a:t>
            </a:r>
          </a:p>
        </p:txBody>
      </p:sp>
      <p:sp>
        <p:nvSpPr>
          <p:cNvPr id="6" name="Content Placeholder 5">
            <a:extLst>
              <a:ext uri="{FF2B5EF4-FFF2-40B4-BE49-F238E27FC236}">
                <a16:creationId xmlns:a16="http://schemas.microsoft.com/office/drawing/2014/main" id="{F3FDD190-C052-FB4D-B902-873ABEBBBC13}"/>
              </a:ext>
            </a:extLst>
          </p:cNvPr>
          <p:cNvSpPr>
            <a:spLocks noGrp="1"/>
          </p:cNvSpPr>
          <p:nvPr>
            <p:ph idx="1"/>
          </p:nvPr>
        </p:nvSpPr>
        <p:spPr>
          <a:xfrm>
            <a:off x="838200" y="2303253"/>
            <a:ext cx="10515600" cy="4274528"/>
          </a:xfrm>
        </p:spPr>
        <p:txBody>
          <a:bodyPr/>
          <a:lstStyle/>
          <a:p>
            <a:r>
              <a:rPr lang="en-US" dirty="0"/>
              <a:t>SSA will apply the standard countable income test.</a:t>
            </a:r>
          </a:p>
          <a:p>
            <a:r>
              <a:rPr lang="en-US" dirty="0"/>
              <a:t>SSA will subtract work incentives from NESE to determine the countable income for the individual.</a:t>
            </a:r>
          </a:p>
          <a:p>
            <a:r>
              <a:rPr lang="en-US" dirty="0"/>
              <a:t>If the countable income is more than the SGA income limit for the year, then the person is working at the SGA level.</a:t>
            </a:r>
          </a:p>
          <a:p>
            <a:r>
              <a:rPr lang="en-US" dirty="0"/>
              <a:t>Work incentives are an important tool to reduce countable income for people who start self-employment after 24 months of Title 2 benefits.</a:t>
            </a:r>
          </a:p>
        </p:txBody>
      </p:sp>
    </p:spTree>
    <p:extLst>
      <p:ext uri="{BB962C8B-B14F-4D97-AF65-F5344CB8AC3E}">
        <p14:creationId xmlns:p14="http://schemas.microsoft.com/office/powerpoint/2010/main" val="8975640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4652EA-69EF-B970-F29D-985F84805DBF}"/>
              </a:ext>
            </a:extLst>
          </p:cNvPr>
          <p:cNvSpPr>
            <a:spLocks noGrp="1"/>
          </p:cNvSpPr>
          <p:nvPr>
            <p:ph type="sldNum" sz="quarter" idx="12"/>
          </p:nvPr>
        </p:nvSpPr>
        <p:spPr/>
        <p:txBody>
          <a:bodyPr/>
          <a:lstStyle/>
          <a:p>
            <a:fld id="{3F16EA7B-2868-4129-8CCC-8431B61BD75B}" type="slidenum">
              <a:rPr lang="en-US" smtClean="0"/>
              <a:pPr/>
              <a:t>15</a:t>
            </a:fld>
            <a:endParaRPr lang="en-US" dirty="0"/>
          </a:p>
        </p:txBody>
      </p:sp>
      <p:sp>
        <p:nvSpPr>
          <p:cNvPr id="3" name="Title 2">
            <a:extLst>
              <a:ext uri="{FF2B5EF4-FFF2-40B4-BE49-F238E27FC236}">
                <a16:creationId xmlns:a16="http://schemas.microsoft.com/office/drawing/2014/main" id="{BB87C218-35CB-39C9-E4F7-272F360F7BD8}"/>
              </a:ext>
            </a:extLst>
          </p:cNvPr>
          <p:cNvSpPr>
            <a:spLocks noGrp="1"/>
          </p:cNvSpPr>
          <p:nvPr>
            <p:ph type="title"/>
          </p:nvPr>
        </p:nvSpPr>
        <p:spPr/>
        <p:txBody>
          <a:bodyPr/>
          <a:lstStyle/>
          <a:p>
            <a:r>
              <a:rPr lang="en-US" dirty="0"/>
              <a:t>Self-Employment SGA Tools</a:t>
            </a:r>
          </a:p>
        </p:txBody>
      </p:sp>
      <p:sp>
        <p:nvSpPr>
          <p:cNvPr id="4" name="Subtitle 3">
            <a:extLst>
              <a:ext uri="{FF2B5EF4-FFF2-40B4-BE49-F238E27FC236}">
                <a16:creationId xmlns:a16="http://schemas.microsoft.com/office/drawing/2014/main" id="{370E8D04-F180-AC67-87E3-1A12651DA015}"/>
              </a:ext>
            </a:extLst>
          </p:cNvPr>
          <p:cNvSpPr>
            <a:spLocks noGrp="1"/>
          </p:cNvSpPr>
          <p:nvPr>
            <p:ph type="subTitle" idx="1"/>
          </p:nvPr>
        </p:nvSpPr>
        <p:spPr/>
        <p:txBody>
          <a:bodyPr>
            <a:normAutofit/>
          </a:bodyPr>
          <a:lstStyle/>
          <a:p>
            <a:r>
              <a:rPr lang="en-US" dirty="0"/>
              <a:t>Reducing countable income after 24 months</a:t>
            </a:r>
          </a:p>
        </p:txBody>
      </p:sp>
      <p:pic>
        <p:nvPicPr>
          <p:cNvPr id="12" name="Picture Placeholder 11">
            <a:extLst>
              <a:ext uri="{FF2B5EF4-FFF2-40B4-BE49-F238E27FC236}">
                <a16:creationId xmlns:a16="http://schemas.microsoft.com/office/drawing/2014/main" id="{08271CB7-6FBD-3C0C-D3C0-3BD4BD44BD08}"/>
              </a:ext>
              <a:ext uri="{C183D7F6-B498-43B3-948B-1728B52AA6E4}">
                <adec:decorative xmlns:adec="http://schemas.microsoft.com/office/drawing/2017/decorative" val="1"/>
              </a:ext>
            </a:extLst>
          </p:cNvPr>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l="25965" r="25965"/>
          <a:stretch/>
        </p:blipFill>
        <p:spPr/>
      </p:pic>
      <p:sp>
        <p:nvSpPr>
          <p:cNvPr id="5" name="Text Placeholder 4">
            <a:extLst>
              <a:ext uri="{FF2B5EF4-FFF2-40B4-BE49-F238E27FC236}">
                <a16:creationId xmlns:a16="http://schemas.microsoft.com/office/drawing/2014/main" id="{39808387-B69E-BD59-42E7-0105F3068AA5}"/>
              </a:ext>
            </a:extLst>
          </p:cNvPr>
          <p:cNvSpPr>
            <a:spLocks noGrp="1"/>
          </p:cNvSpPr>
          <p:nvPr>
            <p:ph type="body" sz="quarter" idx="14"/>
          </p:nvPr>
        </p:nvSpPr>
        <p:spPr/>
        <p:txBody>
          <a:bodyPr>
            <a:normAutofit fontScale="85000" lnSpcReduction="20000"/>
          </a:bodyPr>
          <a:lstStyle/>
          <a:p>
            <a:r>
              <a:rPr lang="en-US" dirty="0"/>
              <a:t>Impairment-Related Work Expenses (IRWEs)</a:t>
            </a:r>
          </a:p>
          <a:p>
            <a:r>
              <a:rPr lang="en-US" dirty="0"/>
              <a:t>Unpaid Help</a:t>
            </a:r>
          </a:p>
          <a:p>
            <a:r>
              <a:rPr lang="en-US" dirty="0" err="1"/>
              <a:t>Unincurred</a:t>
            </a:r>
            <a:r>
              <a:rPr lang="en-US" dirty="0"/>
              <a:t> Business Expenses</a:t>
            </a:r>
          </a:p>
        </p:txBody>
      </p:sp>
    </p:spTree>
    <p:extLst>
      <p:ext uri="{BB962C8B-B14F-4D97-AF65-F5344CB8AC3E}">
        <p14:creationId xmlns:p14="http://schemas.microsoft.com/office/powerpoint/2010/main" val="42225544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D151E1D-2E3B-264C-B7F2-CCA4DB4D50F0}"/>
              </a:ext>
            </a:extLst>
          </p:cNvPr>
          <p:cNvSpPr>
            <a:spLocks noGrp="1"/>
          </p:cNvSpPr>
          <p:nvPr>
            <p:ph type="sldNum" sz="quarter" idx="12"/>
          </p:nvPr>
        </p:nvSpPr>
        <p:spPr>
          <a:xfrm>
            <a:off x="838199" y="6172200"/>
            <a:ext cx="2743200" cy="365125"/>
          </a:xfrm>
        </p:spPr>
        <p:txBody>
          <a:bodyPr/>
          <a:lstStyle/>
          <a:p>
            <a:fld id="{3F16EA7B-2868-4129-8CCC-8431B61BD75B}" type="slidenum">
              <a:rPr lang="en-US" smtClean="0"/>
              <a:pPr/>
              <a:t>16</a:t>
            </a:fld>
            <a:endParaRPr lang="en-US" dirty="0"/>
          </a:p>
        </p:txBody>
      </p:sp>
      <p:sp>
        <p:nvSpPr>
          <p:cNvPr id="3" name="Title 2">
            <a:extLst>
              <a:ext uri="{FF2B5EF4-FFF2-40B4-BE49-F238E27FC236}">
                <a16:creationId xmlns:a16="http://schemas.microsoft.com/office/drawing/2014/main" id="{CC7E8AA3-1F8F-6A1D-5E17-BD0D0795C640}"/>
              </a:ext>
            </a:extLst>
          </p:cNvPr>
          <p:cNvSpPr>
            <a:spLocks noGrp="1"/>
          </p:cNvSpPr>
          <p:nvPr>
            <p:ph type="title"/>
          </p:nvPr>
        </p:nvSpPr>
        <p:spPr/>
        <p:txBody>
          <a:bodyPr/>
          <a:lstStyle/>
          <a:p>
            <a:r>
              <a:rPr lang="en-US" dirty="0"/>
              <a:t>Impairment-Related Work Expenses (IRWEs)</a:t>
            </a:r>
          </a:p>
        </p:txBody>
      </p:sp>
      <p:sp>
        <p:nvSpPr>
          <p:cNvPr id="4" name="Text Placeholder 3">
            <a:extLst>
              <a:ext uri="{FF2B5EF4-FFF2-40B4-BE49-F238E27FC236}">
                <a16:creationId xmlns:a16="http://schemas.microsoft.com/office/drawing/2014/main" id="{C03A701E-4638-2FB4-3588-41EB39362AC0}"/>
              </a:ext>
            </a:extLst>
          </p:cNvPr>
          <p:cNvSpPr>
            <a:spLocks noGrp="1"/>
          </p:cNvSpPr>
          <p:nvPr>
            <p:ph type="body" sz="quarter" idx="13"/>
          </p:nvPr>
        </p:nvSpPr>
        <p:spPr/>
        <p:txBody>
          <a:bodyPr/>
          <a:lstStyle/>
          <a:p>
            <a:r>
              <a:rPr lang="en-US" dirty="0"/>
              <a:t>Out-of-pocket costs to manage disability</a:t>
            </a:r>
          </a:p>
        </p:txBody>
      </p:sp>
      <p:pic>
        <p:nvPicPr>
          <p:cNvPr id="11" name="Picture Placeholder 10">
            <a:extLst>
              <a:ext uri="{FF2B5EF4-FFF2-40B4-BE49-F238E27FC236}">
                <a16:creationId xmlns:a16="http://schemas.microsoft.com/office/drawing/2014/main" id="{D0F1429F-326F-104B-3284-D88FD3126B2C}"/>
              </a:ext>
              <a:ext uri="{C183D7F6-B498-43B3-948B-1728B52AA6E4}">
                <adec:decorative xmlns:adec="http://schemas.microsoft.com/office/drawing/2017/decorative" val="1"/>
              </a:ext>
            </a:extLst>
          </p:cNvPr>
          <p:cNvPicPr>
            <a:picLocks noGrp="1" noChangeAspect="1"/>
          </p:cNvPicPr>
          <p:nvPr>
            <p:ph type="pic" sz="quarter" idx="14"/>
          </p:nvPr>
        </p:nvPicPr>
        <p:blipFill>
          <a:blip r:embed="rId2" cstate="print">
            <a:extLst>
              <a:ext uri="{28A0092B-C50C-407E-A947-70E740481C1C}">
                <a14:useLocalDpi xmlns:a14="http://schemas.microsoft.com/office/drawing/2010/main" val="0"/>
              </a:ext>
            </a:extLst>
          </a:blip>
          <a:srcRect l="9410" r="9410"/>
          <a:stretch/>
        </p:blipFill>
        <p:spPr/>
      </p:pic>
    </p:spTree>
    <p:extLst>
      <p:ext uri="{BB962C8B-B14F-4D97-AF65-F5344CB8AC3E}">
        <p14:creationId xmlns:p14="http://schemas.microsoft.com/office/powerpoint/2010/main" val="19872574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A410AC91-AB87-B6EF-F81E-70A30C88A013}"/>
              </a:ext>
            </a:extLst>
          </p:cNvPr>
          <p:cNvSpPr>
            <a:spLocks noGrp="1"/>
          </p:cNvSpPr>
          <p:nvPr>
            <p:ph type="sldNum" sz="quarter" idx="12"/>
          </p:nvPr>
        </p:nvSpPr>
        <p:spPr>
          <a:xfrm>
            <a:off x="9144000" y="6172200"/>
            <a:ext cx="2743200" cy="365125"/>
          </a:xfrm>
        </p:spPr>
        <p:txBody>
          <a:bodyPr/>
          <a:lstStyle/>
          <a:p>
            <a:fld id="{3F16EA7B-2868-4129-8CCC-8431B61BD75B}" type="slidenum">
              <a:rPr lang="en-US" smtClean="0"/>
              <a:pPr/>
              <a:t>17</a:t>
            </a:fld>
            <a:endParaRPr lang="en-US" dirty="0"/>
          </a:p>
        </p:txBody>
      </p:sp>
      <p:sp>
        <p:nvSpPr>
          <p:cNvPr id="2" name="Title 1"/>
          <p:cNvSpPr>
            <a:spLocks noGrp="1"/>
          </p:cNvSpPr>
          <p:nvPr>
            <p:ph type="title"/>
          </p:nvPr>
        </p:nvSpPr>
        <p:spPr/>
        <p:txBody>
          <a:bodyPr>
            <a:normAutofit/>
          </a:bodyPr>
          <a:lstStyle/>
          <a:p>
            <a:r>
              <a:rPr lang="en-US" dirty="0"/>
              <a:t>About Impairment-Related Work Expense (IRWE)</a:t>
            </a:r>
          </a:p>
        </p:txBody>
      </p:sp>
      <p:sp>
        <p:nvSpPr>
          <p:cNvPr id="3" name="Content Placeholder 2"/>
          <p:cNvSpPr>
            <a:spLocks noGrp="1"/>
          </p:cNvSpPr>
          <p:nvPr>
            <p:ph idx="1"/>
          </p:nvPr>
        </p:nvSpPr>
        <p:spPr/>
        <p:txBody>
          <a:bodyPr>
            <a:normAutofit lnSpcReduction="10000"/>
          </a:bodyPr>
          <a:lstStyle/>
          <a:p>
            <a:r>
              <a:rPr lang="en-US" dirty="0"/>
              <a:t>An Impairment-Related Work Expense (IRWE) is the cost of an item or service that:</a:t>
            </a:r>
          </a:p>
          <a:p>
            <a:pPr lvl="1"/>
            <a:r>
              <a:rPr lang="en-US" dirty="0"/>
              <a:t>Enables a person to work</a:t>
            </a:r>
          </a:p>
          <a:p>
            <a:pPr lvl="1"/>
            <a:r>
              <a:rPr lang="en-US" dirty="0"/>
              <a:t>Is necessary due to a physical or mental impairment</a:t>
            </a:r>
          </a:p>
          <a:p>
            <a:pPr lvl="1"/>
            <a:r>
              <a:rPr lang="en-US" dirty="0"/>
              <a:t>Is paid for by the worker</a:t>
            </a:r>
          </a:p>
          <a:p>
            <a:r>
              <a:rPr lang="en-US" dirty="0"/>
              <a:t>The worker must pay for the IRWE during a month of work activity (or in anticipation of starting work), and the cost must be reasonable.</a:t>
            </a:r>
          </a:p>
          <a:p>
            <a:r>
              <a:rPr lang="en-US" dirty="0"/>
              <a:t>SSA must approve an IRWE.</a:t>
            </a:r>
          </a:p>
          <a:p>
            <a:r>
              <a:rPr lang="en-US" dirty="0"/>
              <a:t>See POMS 10520.030</a:t>
            </a:r>
          </a:p>
        </p:txBody>
      </p:sp>
    </p:spTree>
    <p:extLst>
      <p:ext uri="{BB962C8B-B14F-4D97-AF65-F5344CB8AC3E}">
        <p14:creationId xmlns:p14="http://schemas.microsoft.com/office/powerpoint/2010/main" val="28654913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6487B40D-D1A7-B2EB-0160-8F5674DC079C}"/>
              </a:ext>
            </a:extLst>
          </p:cNvPr>
          <p:cNvSpPr>
            <a:spLocks noGrp="1"/>
          </p:cNvSpPr>
          <p:nvPr>
            <p:ph type="sldNum" sz="quarter" idx="12"/>
          </p:nvPr>
        </p:nvSpPr>
        <p:spPr>
          <a:xfrm>
            <a:off x="9144000" y="6172200"/>
            <a:ext cx="2743200" cy="365125"/>
          </a:xfrm>
        </p:spPr>
        <p:txBody>
          <a:bodyPr/>
          <a:lstStyle/>
          <a:p>
            <a:fld id="{3F16EA7B-2868-4129-8CCC-8431B61BD75B}" type="slidenum">
              <a:rPr lang="en-US" smtClean="0"/>
              <a:pPr/>
              <a:t>18</a:t>
            </a:fld>
            <a:endParaRPr lang="en-US" dirty="0"/>
          </a:p>
        </p:txBody>
      </p:sp>
      <p:sp>
        <p:nvSpPr>
          <p:cNvPr id="2" name="Title 1"/>
          <p:cNvSpPr>
            <a:spLocks noGrp="1"/>
          </p:cNvSpPr>
          <p:nvPr>
            <p:ph type="title"/>
          </p:nvPr>
        </p:nvSpPr>
        <p:spPr>
          <a:xfrm>
            <a:off x="838200" y="365125"/>
            <a:ext cx="10515600" cy="1325563"/>
          </a:xfrm>
        </p:spPr>
        <p:txBody>
          <a:bodyPr/>
          <a:lstStyle/>
          <a:p>
            <a:r>
              <a:rPr lang="en-US" dirty="0"/>
              <a:t>IRWE Policy-to-Practice Tips</a:t>
            </a:r>
          </a:p>
        </p:txBody>
      </p:sp>
      <p:sp>
        <p:nvSpPr>
          <p:cNvPr id="3" name="Content Placeholder 2"/>
          <p:cNvSpPr>
            <a:spLocks noGrp="1"/>
          </p:cNvSpPr>
          <p:nvPr>
            <p:ph idx="1"/>
          </p:nvPr>
        </p:nvSpPr>
        <p:spPr>
          <a:xfrm>
            <a:off x="838200" y="1825624"/>
            <a:ext cx="10515600" cy="4752157"/>
          </a:xfrm>
        </p:spPr>
        <p:txBody>
          <a:bodyPr/>
          <a:lstStyle/>
          <a:p>
            <a:r>
              <a:rPr lang="en-US" dirty="0"/>
              <a:t>Certain items or services may be approved as IRWEs even though they are also needed for non-work activities, such as prescription medication or other health-related services.</a:t>
            </a:r>
          </a:p>
          <a:p>
            <a:r>
              <a:rPr lang="en-US" dirty="0"/>
              <a:t>The impairment must be “</a:t>
            </a:r>
            <a:r>
              <a:rPr lang="en-US" altLang="ja-JP" dirty="0"/>
              <a:t>of record</a:t>
            </a:r>
            <a:r>
              <a:rPr lang="en-US" dirty="0"/>
              <a:t>”</a:t>
            </a:r>
            <a:r>
              <a:rPr lang="en-US" altLang="ja-JP" dirty="0"/>
              <a:t>; report additional impairment(s) to SSA.</a:t>
            </a:r>
          </a:p>
          <a:p>
            <a:r>
              <a:rPr lang="en-US" altLang="ja-JP" dirty="0"/>
              <a:t>Details in POMS DI 10520.020.</a:t>
            </a:r>
          </a:p>
          <a:p>
            <a:r>
              <a:rPr lang="en-US" altLang="ja-JP" dirty="0"/>
              <a:t>IRWEs can be subtracted from NESE to reduce countable income to below SGA.</a:t>
            </a:r>
          </a:p>
        </p:txBody>
      </p:sp>
    </p:spTree>
    <p:extLst>
      <p:ext uri="{BB962C8B-B14F-4D97-AF65-F5344CB8AC3E}">
        <p14:creationId xmlns:p14="http://schemas.microsoft.com/office/powerpoint/2010/main" val="14028687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2FF8E07-2542-23F7-05D3-DD6E50D75F7B}"/>
              </a:ext>
            </a:extLst>
          </p:cNvPr>
          <p:cNvSpPr>
            <a:spLocks noGrp="1"/>
          </p:cNvSpPr>
          <p:nvPr>
            <p:ph type="sldNum" sz="quarter" idx="12"/>
          </p:nvPr>
        </p:nvSpPr>
        <p:spPr>
          <a:xfrm>
            <a:off x="9144000" y="6172200"/>
            <a:ext cx="2743200" cy="365125"/>
          </a:xfrm>
        </p:spPr>
        <p:txBody>
          <a:bodyPr/>
          <a:lstStyle/>
          <a:p>
            <a:fld id="{3F16EA7B-2868-4129-8CCC-8431B61BD75B}" type="slidenum">
              <a:rPr lang="en-US" smtClean="0"/>
              <a:pPr/>
              <a:t>19</a:t>
            </a:fld>
            <a:endParaRPr lang="en-US" dirty="0"/>
          </a:p>
        </p:txBody>
      </p:sp>
      <p:sp>
        <p:nvSpPr>
          <p:cNvPr id="5" name="Title 4"/>
          <p:cNvSpPr>
            <a:spLocks noGrp="1"/>
          </p:cNvSpPr>
          <p:nvPr>
            <p:ph type="title"/>
          </p:nvPr>
        </p:nvSpPr>
        <p:spPr/>
        <p:txBody>
          <a:bodyPr/>
          <a:lstStyle/>
          <a:p>
            <a:r>
              <a:rPr lang="en-US" dirty="0"/>
              <a:t>Examples of IRWE Deductions</a:t>
            </a:r>
          </a:p>
        </p:txBody>
      </p:sp>
      <p:sp>
        <p:nvSpPr>
          <p:cNvPr id="6" name="Content Placeholder 5"/>
          <p:cNvSpPr>
            <a:spLocks noGrp="1"/>
          </p:cNvSpPr>
          <p:nvPr>
            <p:ph idx="1"/>
          </p:nvPr>
        </p:nvSpPr>
        <p:spPr/>
        <p:txBody>
          <a:bodyPr/>
          <a:lstStyle/>
          <a:p>
            <a:r>
              <a:rPr lang="en-US" altLang="en-US" dirty="0"/>
              <a:t>Supported Employment services</a:t>
            </a:r>
          </a:p>
          <a:p>
            <a:r>
              <a:rPr lang="en-US" altLang="en-US" dirty="0"/>
              <a:t>Attendant care</a:t>
            </a:r>
          </a:p>
          <a:p>
            <a:r>
              <a:rPr lang="en-US" altLang="en-US" dirty="0"/>
              <a:t>Transportation</a:t>
            </a:r>
          </a:p>
          <a:p>
            <a:r>
              <a:rPr lang="en-US" altLang="en-US" dirty="0"/>
              <a:t>Medical equipment/devices</a:t>
            </a:r>
          </a:p>
          <a:p>
            <a:r>
              <a:rPr lang="en-US" altLang="en-US" dirty="0"/>
              <a:t>Work-related equipment and assistants</a:t>
            </a:r>
          </a:p>
          <a:p>
            <a:r>
              <a:rPr lang="en-US" altLang="en-US" dirty="0"/>
              <a:t>Service animals</a:t>
            </a:r>
          </a:p>
        </p:txBody>
      </p:sp>
      <p:sp>
        <p:nvSpPr>
          <p:cNvPr id="7" name="Content Placeholder 6"/>
          <p:cNvSpPr>
            <a:spLocks noGrp="1"/>
          </p:cNvSpPr>
          <p:nvPr>
            <p:ph idx="13"/>
          </p:nvPr>
        </p:nvSpPr>
        <p:spPr/>
        <p:txBody>
          <a:bodyPr/>
          <a:lstStyle/>
          <a:p>
            <a:r>
              <a:rPr lang="en-US" altLang="en-US" dirty="0"/>
              <a:t>Residential modifications</a:t>
            </a:r>
          </a:p>
          <a:p>
            <a:r>
              <a:rPr lang="en-US" altLang="en-US" dirty="0"/>
              <a:t>Routine drugs/medical services</a:t>
            </a:r>
          </a:p>
          <a:p>
            <a:r>
              <a:rPr lang="en-US" altLang="en-US" dirty="0"/>
              <a:t>Non-medical appliances and devices</a:t>
            </a:r>
          </a:p>
          <a:p>
            <a:r>
              <a:rPr lang="en-US" altLang="en-US" dirty="0"/>
              <a:t>Services received through community-based residential programs</a:t>
            </a:r>
          </a:p>
        </p:txBody>
      </p:sp>
    </p:spTree>
    <p:extLst>
      <p:ext uri="{BB962C8B-B14F-4D97-AF65-F5344CB8AC3E}">
        <p14:creationId xmlns:p14="http://schemas.microsoft.com/office/powerpoint/2010/main" val="29804910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147CDAA-B749-E205-2BDA-9E369DC6DDD9}"/>
              </a:ext>
            </a:extLst>
          </p:cNvPr>
          <p:cNvSpPr>
            <a:spLocks noGrp="1"/>
          </p:cNvSpPr>
          <p:nvPr>
            <p:ph type="sldNum" sz="quarter" idx="12"/>
          </p:nvPr>
        </p:nvSpPr>
        <p:spPr>
          <a:xfrm>
            <a:off x="9861147" y="6445781"/>
            <a:ext cx="2061006" cy="365125"/>
          </a:xfrm>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F16EA7B-2868-4129-8CCC-8431B61BD75B}" type="slidenum">
              <a:rPr kumimoji="0" lang="en-US" sz="1200" b="0" i="0" u="none" strike="noStrike" kern="1200" cap="none" spc="0" normalizeH="0" baseline="0" noProof="0" smtClean="0">
                <a:ln>
                  <a:noFill/>
                </a:ln>
                <a:solidFill>
                  <a:srgbClr val="760000"/>
                </a:solidFill>
                <a:effectLst/>
                <a:uLnTx/>
                <a:uFillTx/>
                <a:latin typeface="Frutiger 87ExtraBlackCn"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2</a:t>
            </a:fld>
            <a:endParaRPr kumimoji="0" lang="en-US" sz="1200" b="0" i="0" u="none" strike="noStrike" kern="1200" cap="none" spc="0" normalizeH="0" baseline="0" noProof="0" dirty="0">
              <a:ln>
                <a:noFill/>
              </a:ln>
              <a:solidFill>
                <a:srgbClr val="760000"/>
              </a:solidFill>
              <a:effectLst/>
              <a:uLnTx/>
              <a:uFillTx/>
              <a:latin typeface="Frutiger 87ExtraBlackCn" pitchFamily="34" charset="0"/>
              <a:ea typeface="+mn-ea"/>
              <a:cs typeface="+mn-cs"/>
            </a:endParaRPr>
          </a:p>
        </p:txBody>
      </p:sp>
      <p:sp>
        <p:nvSpPr>
          <p:cNvPr id="4" name="Title 3">
            <a:extLst>
              <a:ext uri="{FF2B5EF4-FFF2-40B4-BE49-F238E27FC236}">
                <a16:creationId xmlns:a16="http://schemas.microsoft.com/office/drawing/2014/main" id="{1AF62542-0B8E-4640-B741-B3AE278B01C3}"/>
              </a:ext>
            </a:extLst>
          </p:cNvPr>
          <p:cNvSpPr>
            <a:spLocks noGrp="1"/>
          </p:cNvSpPr>
          <p:nvPr>
            <p:ph type="title" idx="4294967295"/>
          </p:nvPr>
        </p:nvSpPr>
        <p:spPr>
          <a:xfrm>
            <a:off x="8057704" y="131816"/>
            <a:ext cx="3323059" cy="1030331"/>
          </a:xfrm>
        </p:spPr>
        <p:txBody>
          <a:bodyPr>
            <a:normAutofit/>
          </a:bodyPr>
          <a:lstStyle/>
          <a:p>
            <a:r>
              <a:rPr lang="en-US" sz="3200" dirty="0"/>
              <a:t>Information Screen</a:t>
            </a:r>
          </a:p>
        </p:txBody>
      </p:sp>
      <p:pic>
        <p:nvPicPr>
          <p:cNvPr id="21" name="Picture Placeholder 20" descr="Cornell University shield and ILR School Logo">
            <a:extLst>
              <a:ext uri="{FF2B5EF4-FFF2-40B4-BE49-F238E27FC236}">
                <a16:creationId xmlns:a16="http://schemas.microsoft.com/office/drawing/2014/main" id="{FE426866-8280-9810-6B6B-9A28918FC44C}"/>
              </a:ext>
            </a:extLst>
          </p:cNvPr>
          <p:cNvPicPr>
            <a:picLocks noGrp="1" noChangeAspect="1"/>
          </p:cNvPicPr>
          <p:nvPr>
            <p:ph type="pic" sz="quarter" idx="15"/>
          </p:nvPr>
        </p:nvPicPr>
        <p:blipFill>
          <a:blip r:embed="rId2" cstate="screen">
            <a:extLst>
              <a:ext uri="{28A0092B-C50C-407E-A947-70E740481C1C}">
                <a14:useLocalDpi xmlns:a14="http://schemas.microsoft.com/office/drawing/2010/main"/>
              </a:ext>
            </a:extLst>
          </a:blip>
          <a:srcRect t="2216" b="2216"/>
          <a:stretch>
            <a:fillRect/>
          </a:stretch>
        </p:blipFill>
        <p:spPr>
          <a:xfrm>
            <a:off x="312972" y="381000"/>
            <a:ext cx="4004505" cy="1424750"/>
          </a:xfrm>
        </p:spPr>
      </p:pic>
      <p:pic>
        <p:nvPicPr>
          <p:cNvPr id="8" name="Picture Placeholder 7" descr="K. Lisa Yang and Hock E. Tan Institute on Employment and Disability">
            <a:extLst>
              <a:ext uri="{FF2B5EF4-FFF2-40B4-BE49-F238E27FC236}">
                <a16:creationId xmlns:a16="http://schemas.microsoft.com/office/drawing/2014/main" id="{1984CE06-D9DB-484B-1D96-AE25003EE0BA}"/>
              </a:ext>
            </a:extLst>
          </p:cNvPr>
          <p:cNvPicPr>
            <a:picLocks noGrp="1" noChangeAspect="1"/>
          </p:cNvPicPr>
          <p:nvPr>
            <p:ph type="pic" sz="quarter" idx="17"/>
          </p:nvPr>
        </p:nvPicPr>
        <p:blipFill rotWithShape="1">
          <a:blip r:embed="rId3" cstate="print">
            <a:extLst>
              <a:ext uri="{28A0092B-C50C-407E-A947-70E740481C1C}">
                <a14:useLocalDpi xmlns:a14="http://schemas.microsoft.com/office/drawing/2010/main" val="0"/>
              </a:ext>
            </a:extLst>
          </a:blip>
          <a:srcRect l="-2694" t="-5474" r="-3313" b="-39095"/>
          <a:stretch/>
        </p:blipFill>
        <p:spPr>
          <a:xfrm>
            <a:off x="548641" y="1874522"/>
            <a:ext cx="4785359" cy="816979"/>
          </a:xfrm>
        </p:spPr>
      </p:pic>
      <p:sp>
        <p:nvSpPr>
          <p:cNvPr id="3" name="Text Placeholder 2">
            <a:extLst>
              <a:ext uri="{FF2B5EF4-FFF2-40B4-BE49-F238E27FC236}">
                <a16:creationId xmlns:a16="http://schemas.microsoft.com/office/drawing/2014/main" id="{4A89F491-ECEC-4B1B-93DD-B3D55D6F36D4}"/>
              </a:ext>
            </a:extLst>
          </p:cNvPr>
          <p:cNvSpPr>
            <a:spLocks noGrp="1"/>
          </p:cNvSpPr>
          <p:nvPr>
            <p:ph type="body" sz="quarter" idx="14"/>
          </p:nvPr>
        </p:nvSpPr>
        <p:spPr>
          <a:xfrm>
            <a:off x="548641" y="3124200"/>
            <a:ext cx="7509063" cy="3111050"/>
          </a:xfrm>
        </p:spPr>
        <p:txBody>
          <a:bodyPr>
            <a:normAutofit/>
          </a:bodyPr>
          <a:lstStyle/>
          <a:p>
            <a:r>
              <a:rPr lang="en-US" sz="2100" b="1" dirty="0">
                <a:cs typeface="Calibri" panose="020F0502020204030204" pitchFamily="34" charset="0"/>
              </a:rPr>
              <a:t>The Work Incentive Support Center (WISC) </a:t>
            </a:r>
            <a:r>
              <a:rPr lang="en-US" sz="2100" dirty="0"/>
              <a:t>provides training, credentialing, and support to practitioners in the field of work incentive planning.</a:t>
            </a:r>
          </a:p>
          <a:p>
            <a:r>
              <a:rPr lang="en-US" sz="2100" dirty="0"/>
              <a:t>WISC is housed in the K. Lisa Yang and Hock E. Tan Institute on Employment and Disability. The institute, which is also known as the Yang-Tan Institute or YTI, is part of Cornell University’s ILR School.</a:t>
            </a:r>
          </a:p>
          <a:p>
            <a:pPr>
              <a:spcBef>
                <a:spcPts val="2400"/>
              </a:spcBef>
            </a:pPr>
            <a:r>
              <a:rPr lang="en-US" sz="1800" dirty="0">
                <a:solidFill>
                  <a:srgbClr val="000000"/>
                </a:solidFill>
              </a:rPr>
              <a:t>Copyright © 2026 Cornell ILR. All rights reserved.</a:t>
            </a:r>
            <a:endParaRPr lang="en-US" sz="1800" dirty="0"/>
          </a:p>
        </p:txBody>
      </p:sp>
      <p:pic>
        <p:nvPicPr>
          <p:cNvPr id="15" name="Picture Placeholder 14">
            <a:extLst>
              <a:ext uri="{FF2B5EF4-FFF2-40B4-BE49-F238E27FC236}">
                <a16:creationId xmlns:a16="http://schemas.microsoft.com/office/drawing/2014/main" id="{90D0BC97-F442-4CC1-ACD6-C139D341526A}"/>
              </a:ext>
              <a:ext uri="{C183D7F6-B498-43B3-948B-1728B52AA6E4}">
                <adec:decorative xmlns:adec="http://schemas.microsoft.com/office/drawing/2017/decorative" val="1"/>
              </a:ext>
            </a:extLst>
          </p:cNvPr>
          <p:cNvPicPr>
            <a:picLocks noGrp="1" noChangeAspect="1"/>
          </p:cNvPicPr>
          <p:nvPr>
            <p:ph type="pic" sz="quarter" idx="13"/>
          </p:nvPr>
        </p:nvPicPr>
        <p:blipFill rotWithShape="1">
          <a:blip r:embed="rId4" cstate="screen">
            <a:extLst>
              <a:ext uri="{28A0092B-C50C-407E-A947-70E740481C1C}">
                <a14:useLocalDpi xmlns:a14="http://schemas.microsoft.com/office/drawing/2010/main"/>
              </a:ext>
            </a:extLst>
          </a:blip>
          <a:srcRect/>
          <a:stretch/>
        </p:blipFill>
        <p:spPr>
          <a:xfrm flipH="1">
            <a:off x="7246469" y="0"/>
            <a:ext cx="4945531" cy="6857999"/>
          </a:xfrm>
        </p:spPr>
      </p:pic>
    </p:spTree>
    <p:extLst>
      <p:ext uri="{BB962C8B-B14F-4D97-AF65-F5344CB8AC3E}">
        <p14:creationId xmlns:p14="http://schemas.microsoft.com/office/powerpoint/2010/main" val="34122390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D753AC-1D25-DEC3-1DB5-15851B07F691}"/>
              </a:ext>
            </a:extLst>
          </p:cNvPr>
          <p:cNvSpPr>
            <a:spLocks noGrp="1"/>
          </p:cNvSpPr>
          <p:nvPr>
            <p:ph type="sldNum" sz="quarter" idx="12"/>
          </p:nvPr>
        </p:nvSpPr>
        <p:spPr>
          <a:xfrm>
            <a:off x="9144000" y="6172200"/>
            <a:ext cx="2743200" cy="365125"/>
          </a:xfrm>
        </p:spPr>
        <p:txBody>
          <a:bodyPr/>
          <a:lstStyle/>
          <a:p>
            <a:fld id="{3F16EA7B-2868-4129-8CCC-8431B61BD75B}" type="slidenum">
              <a:rPr lang="en-US" smtClean="0"/>
              <a:pPr/>
              <a:t>20</a:t>
            </a:fld>
            <a:endParaRPr lang="en-US" dirty="0"/>
          </a:p>
        </p:txBody>
      </p:sp>
      <p:sp>
        <p:nvSpPr>
          <p:cNvPr id="5" name="Title 4"/>
          <p:cNvSpPr>
            <a:spLocks noGrp="1"/>
          </p:cNvSpPr>
          <p:nvPr>
            <p:ph type="title"/>
          </p:nvPr>
        </p:nvSpPr>
        <p:spPr/>
        <p:txBody>
          <a:bodyPr/>
          <a:lstStyle/>
          <a:p>
            <a:r>
              <a:rPr lang="en-US" dirty="0"/>
              <a:t>More about IRWEs</a:t>
            </a:r>
          </a:p>
        </p:txBody>
      </p:sp>
      <p:sp>
        <p:nvSpPr>
          <p:cNvPr id="6" name="Content Placeholder 5"/>
          <p:cNvSpPr>
            <a:spLocks noGrp="1"/>
          </p:cNvSpPr>
          <p:nvPr>
            <p:ph idx="1"/>
          </p:nvPr>
        </p:nvSpPr>
        <p:spPr/>
        <p:txBody>
          <a:bodyPr vert="horz" lIns="91440" tIns="45720" rIns="91440" bIns="45720" rtlCol="0" anchor="t">
            <a:normAutofit lnSpcReduction="10000"/>
          </a:bodyPr>
          <a:lstStyle/>
          <a:p>
            <a:r>
              <a:rPr lang="en-US" altLang="en-US" dirty="0"/>
              <a:t>IRWEs can be used any time NESE is above SGA at initial application and after the Trial Work Period.</a:t>
            </a:r>
          </a:p>
          <a:p>
            <a:r>
              <a:rPr lang="en-US" altLang="en-US" dirty="0"/>
              <a:t>A recurring expense (monthly or non-monthly) may be deducted entirely in the month the payment is made or pro-rated over the months in the payment period.</a:t>
            </a:r>
          </a:p>
          <a:p>
            <a:r>
              <a:rPr lang="en-US" altLang="en-US" dirty="0"/>
              <a:t>A one-time expense may be pro-rated over a 12-month period.</a:t>
            </a:r>
          </a:p>
          <a:p>
            <a:r>
              <a:rPr lang="en-US" altLang="en-US" dirty="0"/>
              <a:t>Renting goods and services might be a better option when using IRWEs.</a:t>
            </a:r>
          </a:p>
        </p:txBody>
      </p:sp>
      <p:sp>
        <p:nvSpPr>
          <p:cNvPr id="2" name="Content Placeholder 1">
            <a:extLst>
              <a:ext uri="{FF2B5EF4-FFF2-40B4-BE49-F238E27FC236}">
                <a16:creationId xmlns:a16="http://schemas.microsoft.com/office/drawing/2014/main" id="{BAEFAD6A-4D2C-407F-2F7F-F601DD4754ED}"/>
              </a:ext>
            </a:extLst>
          </p:cNvPr>
          <p:cNvSpPr>
            <a:spLocks noGrp="1"/>
          </p:cNvSpPr>
          <p:nvPr>
            <p:ph idx="13"/>
          </p:nvPr>
        </p:nvSpPr>
        <p:spPr/>
        <p:txBody>
          <a:bodyPr/>
          <a:lstStyle/>
          <a:p>
            <a:r>
              <a:rPr lang="en-US" dirty="0"/>
              <a:t>Note</a:t>
            </a:r>
          </a:p>
          <a:p>
            <a:pPr lvl="1"/>
            <a:r>
              <a:rPr lang="en-US" altLang="en-US" dirty="0"/>
              <a:t>An IRWE is a cost to the individual!</a:t>
            </a:r>
          </a:p>
        </p:txBody>
      </p:sp>
    </p:spTree>
    <p:extLst>
      <p:ext uri="{BB962C8B-B14F-4D97-AF65-F5344CB8AC3E}">
        <p14:creationId xmlns:p14="http://schemas.microsoft.com/office/powerpoint/2010/main" val="39923347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E861777-D1CA-00E7-CE52-0CD1685F14CF}"/>
              </a:ext>
            </a:extLst>
          </p:cNvPr>
          <p:cNvSpPr>
            <a:spLocks noGrp="1"/>
          </p:cNvSpPr>
          <p:nvPr>
            <p:ph type="sldNum" sz="quarter" idx="12"/>
          </p:nvPr>
        </p:nvSpPr>
        <p:spPr>
          <a:xfrm>
            <a:off x="9144000" y="6172200"/>
            <a:ext cx="2743200" cy="365125"/>
          </a:xfrm>
        </p:spPr>
        <p:txBody>
          <a:bodyPr/>
          <a:lstStyle/>
          <a:p>
            <a:fld id="{3F16EA7B-2868-4129-8CCC-8431B61BD75B}" type="slidenum">
              <a:rPr lang="en-US" smtClean="0"/>
              <a:pPr/>
              <a:t>21</a:t>
            </a:fld>
            <a:endParaRPr lang="en-US" dirty="0"/>
          </a:p>
        </p:txBody>
      </p:sp>
      <p:sp>
        <p:nvSpPr>
          <p:cNvPr id="3" name="Title 2">
            <a:extLst>
              <a:ext uri="{FF2B5EF4-FFF2-40B4-BE49-F238E27FC236}">
                <a16:creationId xmlns:a16="http://schemas.microsoft.com/office/drawing/2014/main" id="{2EA6A796-8EE4-05E8-7409-71534DA03B43}"/>
              </a:ext>
            </a:extLst>
          </p:cNvPr>
          <p:cNvSpPr>
            <a:spLocks noGrp="1"/>
          </p:cNvSpPr>
          <p:nvPr>
            <p:ph type="title"/>
          </p:nvPr>
        </p:nvSpPr>
        <p:spPr>
          <a:xfrm>
            <a:off x="838200" y="365125"/>
            <a:ext cx="10515600" cy="1325563"/>
          </a:xfrm>
        </p:spPr>
        <p:txBody>
          <a:bodyPr/>
          <a:lstStyle/>
          <a:p>
            <a:r>
              <a:rPr lang="en-US" dirty="0"/>
              <a:t>IRWE: Case Study</a:t>
            </a:r>
          </a:p>
        </p:txBody>
      </p:sp>
      <p:sp>
        <p:nvSpPr>
          <p:cNvPr id="7" name="Content Placeholder 6">
            <a:extLst>
              <a:ext uri="{FF2B5EF4-FFF2-40B4-BE49-F238E27FC236}">
                <a16:creationId xmlns:a16="http://schemas.microsoft.com/office/drawing/2014/main" id="{284E1BA8-6D6B-8456-BF41-AFEE42C08C9F}"/>
              </a:ext>
            </a:extLst>
          </p:cNvPr>
          <p:cNvSpPr>
            <a:spLocks noGrp="1"/>
          </p:cNvSpPr>
          <p:nvPr>
            <p:ph idx="1"/>
          </p:nvPr>
        </p:nvSpPr>
        <p:spPr>
          <a:xfrm>
            <a:off x="838200" y="1825624"/>
            <a:ext cx="10515600" cy="4752157"/>
          </a:xfrm>
        </p:spPr>
        <p:txBody>
          <a:bodyPr>
            <a:normAutofit/>
          </a:bodyPr>
          <a:lstStyle/>
          <a:p>
            <a:r>
              <a:rPr lang="en-US" dirty="0"/>
              <a:t>Maya gets Childhood Disability Benefits (CDB) and is an amazing jewelry artist. She sells her bracelets and rings on Etsy. Maya is low-vision and uses special eyeglasses and magnifying tools for everyday activities and to create her jewelry. She also uses a very large monitor with her computer everyday, including to manage her Etsy account. Maya paid for all these tools herself.</a:t>
            </a:r>
          </a:p>
          <a:p>
            <a:r>
              <a:rPr lang="en-US" dirty="0"/>
              <a:t>Maya can use the cost of her eyeglasses, magnifying tools, and computer monitor as IRWEs.</a:t>
            </a:r>
          </a:p>
          <a:p>
            <a:r>
              <a:rPr lang="en-US" dirty="0"/>
              <a:t>The value of these items can be deducted from her NESE and reduce her countable income below SGA.</a:t>
            </a:r>
          </a:p>
        </p:txBody>
      </p:sp>
    </p:spTree>
    <p:extLst>
      <p:ext uri="{BB962C8B-B14F-4D97-AF65-F5344CB8AC3E}">
        <p14:creationId xmlns:p14="http://schemas.microsoft.com/office/powerpoint/2010/main" val="27186783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B9C4743-C019-6709-E21D-232181BD77BE}"/>
              </a:ext>
            </a:extLst>
          </p:cNvPr>
          <p:cNvSpPr>
            <a:spLocks noGrp="1"/>
          </p:cNvSpPr>
          <p:nvPr>
            <p:ph type="sldNum" sz="quarter" idx="12"/>
          </p:nvPr>
        </p:nvSpPr>
        <p:spPr>
          <a:xfrm>
            <a:off x="838199" y="6172200"/>
            <a:ext cx="2743200" cy="365125"/>
          </a:xfrm>
        </p:spPr>
        <p:txBody>
          <a:bodyPr/>
          <a:lstStyle/>
          <a:p>
            <a:fld id="{3F16EA7B-2868-4129-8CCC-8431B61BD75B}" type="slidenum">
              <a:rPr lang="en-US" smtClean="0"/>
              <a:pPr/>
              <a:t>22</a:t>
            </a:fld>
            <a:endParaRPr lang="en-US" dirty="0"/>
          </a:p>
        </p:txBody>
      </p:sp>
      <p:sp>
        <p:nvSpPr>
          <p:cNvPr id="3" name="Title 2">
            <a:extLst>
              <a:ext uri="{FF2B5EF4-FFF2-40B4-BE49-F238E27FC236}">
                <a16:creationId xmlns:a16="http://schemas.microsoft.com/office/drawing/2014/main" id="{3C6CE84A-DEFA-E310-37C9-5FA3521BC50E}"/>
              </a:ext>
            </a:extLst>
          </p:cNvPr>
          <p:cNvSpPr>
            <a:spLocks noGrp="1"/>
          </p:cNvSpPr>
          <p:nvPr>
            <p:ph type="title"/>
          </p:nvPr>
        </p:nvSpPr>
        <p:spPr/>
        <p:txBody>
          <a:bodyPr/>
          <a:lstStyle/>
          <a:p>
            <a:r>
              <a:rPr lang="en-US" dirty="0"/>
              <a:t>Unpaid Help</a:t>
            </a:r>
          </a:p>
        </p:txBody>
      </p:sp>
      <p:sp>
        <p:nvSpPr>
          <p:cNvPr id="4" name="Text Placeholder 3">
            <a:extLst>
              <a:ext uri="{FF2B5EF4-FFF2-40B4-BE49-F238E27FC236}">
                <a16:creationId xmlns:a16="http://schemas.microsoft.com/office/drawing/2014/main" id="{7DC9F6ED-8431-E6D9-C557-6A07DB5B138D}"/>
              </a:ext>
            </a:extLst>
          </p:cNvPr>
          <p:cNvSpPr>
            <a:spLocks noGrp="1"/>
          </p:cNvSpPr>
          <p:nvPr>
            <p:ph type="body" sz="quarter" idx="13"/>
          </p:nvPr>
        </p:nvSpPr>
        <p:spPr/>
        <p:txBody>
          <a:bodyPr/>
          <a:lstStyle/>
          <a:p>
            <a:r>
              <a:rPr lang="en-US" dirty="0"/>
              <a:t>Free help from others</a:t>
            </a:r>
          </a:p>
        </p:txBody>
      </p:sp>
      <p:pic>
        <p:nvPicPr>
          <p:cNvPr id="32" name="Picture Placeholder 31">
            <a:extLst>
              <a:ext uri="{FF2B5EF4-FFF2-40B4-BE49-F238E27FC236}">
                <a16:creationId xmlns:a16="http://schemas.microsoft.com/office/drawing/2014/main" id="{08DD03FD-86A7-FB42-6D91-938413EBF7FE}"/>
              </a:ext>
              <a:ext uri="{C183D7F6-B498-43B3-948B-1728B52AA6E4}">
                <adec:decorative xmlns:adec="http://schemas.microsoft.com/office/drawing/2017/decorative" val="1"/>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17002" r="17002"/>
          <a:stretch/>
        </p:blipFill>
        <p:spPr/>
      </p:pic>
    </p:spTree>
    <p:extLst>
      <p:ext uri="{BB962C8B-B14F-4D97-AF65-F5344CB8AC3E}">
        <p14:creationId xmlns:p14="http://schemas.microsoft.com/office/powerpoint/2010/main" val="22541933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4BA1AF7-D304-414E-B6B3-EB5D3A68DE06}"/>
              </a:ext>
            </a:extLst>
          </p:cNvPr>
          <p:cNvSpPr>
            <a:spLocks noGrp="1"/>
          </p:cNvSpPr>
          <p:nvPr>
            <p:ph type="sldNum" sz="quarter" idx="12"/>
          </p:nvPr>
        </p:nvSpPr>
        <p:spPr>
          <a:xfrm>
            <a:off x="9144000" y="6172200"/>
            <a:ext cx="2743200" cy="365125"/>
          </a:xfrm>
        </p:spPr>
        <p:txBody>
          <a:bodyPr/>
          <a:lstStyle/>
          <a:p>
            <a:fld id="{3F16EA7B-2868-4129-8CCC-8431B61BD75B}" type="slidenum">
              <a:rPr lang="en-US" smtClean="0"/>
              <a:pPr/>
              <a:t>23</a:t>
            </a:fld>
            <a:endParaRPr lang="en-US"/>
          </a:p>
        </p:txBody>
      </p:sp>
      <p:sp>
        <p:nvSpPr>
          <p:cNvPr id="3" name="Title 2">
            <a:extLst>
              <a:ext uri="{FF2B5EF4-FFF2-40B4-BE49-F238E27FC236}">
                <a16:creationId xmlns:a16="http://schemas.microsoft.com/office/drawing/2014/main" id="{FF25D001-0F61-41B1-8CEE-FE43241E15A8}"/>
              </a:ext>
            </a:extLst>
          </p:cNvPr>
          <p:cNvSpPr>
            <a:spLocks noGrp="1"/>
          </p:cNvSpPr>
          <p:nvPr>
            <p:ph type="title"/>
          </p:nvPr>
        </p:nvSpPr>
        <p:spPr>
          <a:xfrm>
            <a:off x="838200" y="365125"/>
            <a:ext cx="10515600" cy="1325563"/>
          </a:xfrm>
        </p:spPr>
        <p:txBody>
          <a:bodyPr/>
          <a:lstStyle/>
          <a:p>
            <a:r>
              <a:rPr lang="en-US" dirty="0"/>
              <a:t>About Unpaid Help</a:t>
            </a:r>
          </a:p>
        </p:txBody>
      </p:sp>
      <p:sp>
        <p:nvSpPr>
          <p:cNvPr id="4" name="Content Placeholder 3">
            <a:extLst>
              <a:ext uri="{FF2B5EF4-FFF2-40B4-BE49-F238E27FC236}">
                <a16:creationId xmlns:a16="http://schemas.microsoft.com/office/drawing/2014/main" id="{284FD2ED-36F8-4CF6-92F8-BC1B7C97AB02}"/>
              </a:ext>
            </a:extLst>
          </p:cNvPr>
          <p:cNvSpPr>
            <a:spLocks noGrp="1"/>
          </p:cNvSpPr>
          <p:nvPr>
            <p:ph idx="1"/>
          </p:nvPr>
        </p:nvSpPr>
        <p:spPr>
          <a:xfrm>
            <a:off x="838200" y="1825624"/>
            <a:ext cx="10515600" cy="4752157"/>
          </a:xfrm>
        </p:spPr>
        <p:txBody>
          <a:bodyPr/>
          <a:lstStyle/>
          <a:p>
            <a:r>
              <a:rPr lang="en-US" dirty="0"/>
              <a:t>The reasonable monetary value of any significant amount of unpaid help from a spouse, child, or others.</a:t>
            </a:r>
          </a:p>
          <a:p>
            <a:r>
              <a:rPr lang="en-US" dirty="0"/>
              <a:t>Can be deducted from the NESE to reduce countable income below SGA.</a:t>
            </a:r>
          </a:p>
          <a:p>
            <a:r>
              <a:rPr lang="en-US" dirty="0"/>
              <a:t>See POMS 10510.012(B)(1)</a:t>
            </a:r>
          </a:p>
        </p:txBody>
      </p:sp>
    </p:spTree>
    <p:extLst>
      <p:ext uri="{BB962C8B-B14F-4D97-AF65-F5344CB8AC3E}">
        <p14:creationId xmlns:p14="http://schemas.microsoft.com/office/powerpoint/2010/main" val="39193161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DC25530-593F-55A1-7FA8-0C1732EBAA21}"/>
              </a:ext>
            </a:extLst>
          </p:cNvPr>
          <p:cNvSpPr>
            <a:spLocks noGrp="1"/>
          </p:cNvSpPr>
          <p:nvPr>
            <p:ph type="sldNum" sz="quarter" idx="12"/>
          </p:nvPr>
        </p:nvSpPr>
        <p:spPr>
          <a:xfrm>
            <a:off x="9144000" y="6172200"/>
            <a:ext cx="2743200" cy="365125"/>
          </a:xfrm>
        </p:spPr>
        <p:txBody>
          <a:bodyPr/>
          <a:lstStyle/>
          <a:p>
            <a:fld id="{3F16EA7B-2868-4129-8CCC-8431B61BD75B}" type="slidenum">
              <a:rPr lang="en-US" smtClean="0"/>
              <a:pPr/>
              <a:t>24</a:t>
            </a:fld>
            <a:endParaRPr lang="en-US" dirty="0"/>
          </a:p>
        </p:txBody>
      </p:sp>
      <p:sp>
        <p:nvSpPr>
          <p:cNvPr id="3" name="Title 2">
            <a:extLst>
              <a:ext uri="{FF2B5EF4-FFF2-40B4-BE49-F238E27FC236}">
                <a16:creationId xmlns:a16="http://schemas.microsoft.com/office/drawing/2014/main" id="{4E17DFFA-812A-7202-E19B-A67847F46F95}"/>
              </a:ext>
            </a:extLst>
          </p:cNvPr>
          <p:cNvSpPr>
            <a:spLocks noGrp="1"/>
          </p:cNvSpPr>
          <p:nvPr>
            <p:ph type="title"/>
          </p:nvPr>
        </p:nvSpPr>
        <p:spPr>
          <a:xfrm>
            <a:off x="841248" y="365760"/>
            <a:ext cx="10363200" cy="1219200"/>
          </a:xfrm>
        </p:spPr>
        <p:txBody>
          <a:bodyPr/>
          <a:lstStyle/>
          <a:p>
            <a:r>
              <a:rPr lang="en-US" dirty="0"/>
              <a:t>Unpaid Help: Policy-to-Practice Tip</a:t>
            </a:r>
          </a:p>
        </p:txBody>
      </p:sp>
      <p:sp>
        <p:nvSpPr>
          <p:cNvPr id="4" name="Content Placeholder 3">
            <a:extLst>
              <a:ext uri="{FF2B5EF4-FFF2-40B4-BE49-F238E27FC236}">
                <a16:creationId xmlns:a16="http://schemas.microsoft.com/office/drawing/2014/main" id="{276CB1AF-5D2C-7926-C82A-6C3898ED1E6E}"/>
              </a:ext>
            </a:extLst>
          </p:cNvPr>
          <p:cNvSpPr>
            <a:spLocks noGrp="1"/>
          </p:cNvSpPr>
          <p:nvPr>
            <p:ph idx="1"/>
          </p:nvPr>
        </p:nvSpPr>
        <p:spPr>
          <a:xfrm>
            <a:off x="841248" y="1828800"/>
            <a:ext cx="10363200" cy="4343400"/>
          </a:xfrm>
        </p:spPr>
        <p:txBody>
          <a:bodyPr/>
          <a:lstStyle/>
          <a:p>
            <a:r>
              <a:rPr lang="en-US" dirty="0"/>
              <a:t>To use unpaid help, provide SSA with all the following evidence:</a:t>
            </a:r>
          </a:p>
          <a:p>
            <a:pPr lvl="1"/>
            <a:r>
              <a:rPr lang="en-US" dirty="0"/>
              <a:t>The name of the person providing help</a:t>
            </a:r>
          </a:p>
          <a:p>
            <a:pPr lvl="1"/>
            <a:r>
              <a:rPr lang="en-US" dirty="0"/>
              <a:t>The relationship of that individual to the self-employed person</a:t>
            </a:r>
          </a:p>
          <a:p>
            <a:pPr lvl="1"/>
            <a:r>
              <a:rPr lang="en-US" dirty="0"/>
              <a:t>The type and amount of services provided</a:t>
            </a:r>
          </a:p>
          <a:p>
            <a:pPr lvl="1"/>
            <a:r>
              <a:rPr lang="en-US" dirty="0"/>
              <a:t>An estimate of the reasonable value of the services provided</a:t>
            </a:r>
          </a:p>
        </p:txBody>
      </p:sp>
    </p:spTree>
    <p:extLst>
      <p:ext uri="{BB962C8B-B14F-4D97-AF65-F5344CB8AC3E}">
        <p14:creationId xmlns:p14="http://schemas.microsoft.com/office/powerpoint/2010/main" val="24786191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01179B2-DEB5-C894-5EC3-B47BFCA99D5A}"/>
              </a:ext>
            </a:extLst>
          </p:cNvPr>
          <p:cNvSpPr>
            <a:spLocks noGrp="1"/>
          </p:cNvSpPr>
          <p:nvPr>
            <p:ph type="sldNum" sz="quarter" idx="12"/>
          </p:nvPr>
        </p:nvSpPr>
        <p:spPr>
          <a:xfrm>
            <a:off x="9144000" y="6172200"/>
            <a:ext cx="2743200" cy="365125"/>
          </a:xfrm>
        </p:spPr>
        <p:txBody>
          <a:bodyPr/>
          <a:lstStyle/>
          <a:p>
            <a:fld id="{3F16EA7B-2868-4129-8CCC-8431B61BD75B}" type="slidenum">
              <a:rPr lang="en-US" smtClean="0"/>
              <a:pPr/>
              <a:t>25</a:t>
            </a:fld>
            <a:endParaRPr lang="en-US" dirty="0"/>
          </a:p>
        </p:txBody>
      </p:sp>
      <p:sp>
        <p:nvSpPr>
          <p:cNvPr id="3" name="Title 2">
            <a:extLst>
              <a:ext uri="{FF2B5EF4-FFF2-40B4-BE49-F238E27FC236}">
                <a16:creationId xmlns:a16="http://schemas.microsoft.com/office/drawing/2014/main" id="{62B7D0AE-8B8E-EA00-7AC7-5D5D4D46AE37}"/>
              </a:ext>
            </a:extLst>
          </p:cNvPr>
          <p:cNvSpPr>
            <a:spLocks noGrp="1"/>
          </p:cNvSpPr>
          <p:nvPr>
            <p:ph type="title"/>
          </p:nvPr>
        </p:nvSpPr>
        <p:spPr>
          <a:xfrm>
            <a:off x="838200" y="365125"/>
            <a:ext cx="10515600" cy="1325563"/>
          </a:xfrm>
        </p:spPr>
        <p:txBody>
          <a:bodyPr/>
          <a:lstStyle/>
          <a:p>
            <a:r>
              <a:rPr lang="en-US" dirty="0"/>
              <a:t>Unpaid Help: Case Study</a:t>
            </a:r>
          </a:p>
        </p:txBody>
      </p:sp>
      <p:sp>
        <p:nvSpPr>
          <p:cNvPr id="4" name="Content Placeholder 3">
            <a:extLst>
              <a:ext uri="{FF2B5EF4-FFF2-40B4-BE49-F238E27FC236}">
                <a16:creationId xmlns:a16="http://schemas.microsoft.com/office/drawing/2014/main" id="{55C577C6-07C3-83DD-D608-43C6C2D50487}"/>
              </a:ext>
            </a:extLst>
          </p:cNvPr>
          <p:cNvSpPr>
            <a:spLocks noGrp="1"/>
          </p:cNvSpPr>
          <p:nvPr>
            <p:ph idx="1"/>
          </p:nvPr>
        </p:nvSpPr>
        <p:spPr>
          <a:xfrm>
            <a:off x="838200" y="1825624"/>
            <a:ext cx="10515600" cy="4752157"/>
          </a:xfrm>
        </p:spPr>
        <p:txBody>
          <a:bodyPr>
            <a:normAutofit/>
          </a:bodyPr>
          <a:lstStyle/>
          <a:p>
            <a:r>
              <a:rPr lang="en-US" dirty="0"/>
              <a:t>Dimitri gets SSDI and delivers meals on the Grubhub platform. Because he has challenges with spatial reasoning and navigation, his sister volunteers to ride with him three evenings each week so he can make his deliveries.</a:t>
            </a:r>
          </a:p>
          <a:p>
            <a:r>
              <a:rPr lang="en-US" dirty="0"/>
              <a:t>Dimitri gives SSA evidence of his sister’s name, their relationship, the number of hours each week she helps him, the tasks she helps with (navigation), and an estimate of how much he would have to pay someone else for this service.</a:t>
            </a:r>
          </a:p>
          <a:p>
            <a:r>
              <a:rPr lang="en-US" dirty="0"/>
              <a:t>The value of this Unpaid Help can be deducted from his NESE to reduce his countable income below SGA.</a:t>
            </a:r>
          </a:p>
        </p:txBody>
      </p:sp>
    </p:spTree>
    <p:extLst>
      <p:ext uri="{BB962C8B-B14F-4D97-AF65-F5344CB8AC3E}">
        <p14:creationId xmlns:p14="http://schemas.microsoft.com/office/powerpoint/2010/main" val="25050204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E2CED0E-AF94-C4A8-765D-7AACE3B2BBE1}"/>
              </a:ext>
            </a:extLst>
          </p:cNvPr>
          <p:cNvSpPr>
            <a:spLocks noGrp="1"/>
          </p:cNvSpPr>
          <p:nvPr>
            <p:ph type="sldNum" sz="quarter" idx="12"/>
          </p:nvPr>
        </p:nvSpPr>
        <p:spPr>
          <a:xfrm>
            <a:off x="838199" y="6172200"/>
            <a:ext cx="2743200" cy="365125"/>
          </a:xfrm>
        </p:spPr>
        <p:txBody>
          <a:bodyPr/>
          <a:lstStyle/>
          <a:p>
            <a:fld id="{3F16EA7B-2868-4129-8CCC-8431B61BD75B}" type="slidenum">
              <a:rPr lang="en-US" smtClean="0"/>
              <a:pPr/>
              <a:t>26</a:t>
            </a:fld>
            <a:endParaRPr lang="en-US" dirty="0"/>
          </a:p>
        </p:txBody>
      </p:sp>
      <p:sp>
        <p:nvSpPr>
          <p:cNvPr id="3" name="Title 2">
            <a:extLst>
              <a:ext uri="{FF2B5EF4-FFF2-40B4-BE49-F238E27FC236}">
                <a16:creationId xmlns:a16="http://schemas.microsoft.com/office/drawing/2014/main" id="{D8A5B41D-87BF-B113-7C5A-950CD655FBC1}"/>
              </a:ext>
            </a:extLst>
          </p:cNvPr>
          <p:cNvSpPr>
            <a:spLocks noGrp="1"/>
          </p:cNvSpPr>
          <p:nvPr>
            <p:ph type="title"/>
          </p:nvPr>
        </p:nvSpPr>
        <p:spPr/>
        <p:txBody>
          <a:bodyPr/>
          <a:lstStyle/>
          <a:p>
            <a:r>
              <a:rPr lang="en-US" dirty="0" err="1"/>
              <a:t>Unincurred</a:t>
            </a:r>
            <a:r>
              <a:rPr lang="en-US" dirty="0"/>
              <a:t> Business Expense</a:t>
            </a:r>
          </a:p>
        </p:txBody>
      </p:sp>
      <p:sp>
        <p:nvSpPr>
          <p:cNvPr id="4" name="Text Placeholder 3">
            <a:extLst>
              <a:ext uri="{FF2B5EF4-FFF2-40B4-BE49-F238E27FC236}">
                <a16:creationId xmlns:a16="http://schemas.microsoft.com/office/drawing/2014/main" id="{E3AC268D-1EF8-6E8C-314B-2C38C8558D30}"/>
              </a:ext>
            </a:extLst>
          </p:cNvPr>
          <p:cNvSpPr>
            <a:spLocks noGrp="1"/>
          </p:cNvSpPr>
          <p:nvPr>
            <p:ph type="body" sz="quarter" idx="13"/>
          </p:nvPr>
        </p:nvSpPr>
        <p:spPr/>
        <p:txBody>
          <a:bodyPr/>
          <a:lstStyle/>
          <a:p>
            <a:r>
              <a:rPr lang="en-US" dirty="0"/>
              <a:t>Someone else pays for business expenses</a:t>
            </a:r>
          </a:p>
        </p:txBody>
      </p:sp>
      <p:pic>
        <p:nvPicPr>
          <p:cNvPr id="7" name="Picture Placeholder 6">
            <a:extLst>
              <a:ext uri="{FF2B5EF4-FFF2-40B4-BE49-F238E27FC236}">
                <a16:creationId xmlns:a16="http://schemas.microsoft.com/office/drawing/2014/main" id="{C0ED50DB-39C3-FE2F-075E-49AAB7384D0F}"/>
              </a:ext>
              <a:ext uri="{C183D7F6-B498-43B3-948B-1728B52AA6E4}">
                <adec:decorative xmlns:adec="http://schemas.microsoft.com/office/drawing/2017/decorative" val="1"/>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11557" r="11557"/>
          <a:stretch/>
        </p:blipFill>
        <p:spPr/>
      </p:pic>
    </p:spTree>
    <p:extLst>
      <p:ext uri="{BB962C8B-B14F-4D97-AF65-F5344CB8AC3E}">
        <p14:creationId xmlns:p14="http://schemas.microsoft.com/office/powerpoint/2010/main" val="28225173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8B6591F-3190-4066-9303-7A49F55FC2AB}"/>
              </a:ext>
            </a:extLst>
          </p:cNvPr>
          <p:cNvSpPr>
            <a:spLocks noGrp="1"/>
          </p:cNvSpPr>
          <p:nvPr>
            <p:ph type="sldNum" sz="quarter" idx="12"/>
          </p:nvPr>
        </p:nvSpPr>
        <p:spPr>
          <a:xfrm>
            <a:off x="9144000" y="6172200"/>
            <a:ext cx="2743200" cy="365125"/>
          </a:xfrm>
        </p:spPr>
        <p:txBody>
          <a:bodyPr/>
          <a:lstStyle/>
          <a:p>
            <a:fld id="{3F16EA7B-2868-4129-8CCC-8431B61BD75B}" type="slidenum">
              <a:rPr lang="en-US" smtClean="0"/>
              <a:pPr/>
              <a:t>27</a:t>
            </a:fld>
            <a:endParaRPr lang="en-US"/>
          </a:p>
        </p:txBody>
      </p:sp>
      <p:sp>
        <p:nvSpPr>
          <p:cNvPr id="3" name="Title 2">
            <a:extLst>
              <a:ext uri="{FF2B5EF4-FFF2-40B4-BE49-F238E27FC236}">
                <a16:creationId xmlns:a16="http://schemas.microsoft.com/office/drawing/2014/main" id="{B7BC88A8-6C33-4378-B425-F2D4674AA27D}"/>
              </a:ext>
            </a:extLst>
          </p:cNvPr>
          <p:cNvSpPr>
            <a:spLocks noGrp="1"/>
          </p:cNvSpPr>
          <p:nvPr>
            <p:ph type="title"/>
          </p:nvPr>
        </p:nvSpPr>
        <p:spPr>
          <a:xfrm>
            <a:off x="838200" y="365125"/>
            <a:ext cx="10515600" cy="1325563"/>
          </a:xfrm>
        </p:spPr>
        <p:txBody>
          <a:bodyPr/>
          <a:lstStyle/>
          <a:p>
            <a:r>
              <a:rPr lang="en-US" dirty="0"/>
              <a:t>About </a:t>
            </a:r>
            <a:r>
              <a:rPr lang="en-US" dirty="0" err="1"/>
              <a:t>Unincurred</a:t>
            </a:r>
            <a:r>
              <a:rPr lang="en-US" dirty="0"/>
              <a:t> Business Expenses</a:t>
            </a:r>
          </a:p>
        </p:txBody>
      </p:sp>
      <p:sp>
        <p:nvSpPr>
          <p:cNvPr id="4" name="Content Placeholder 3">
            <a:extLst>
              <a:ext uri="{FF2B5EF4-FFF2-40B4-BE49-F238E27FC236}">
                <a16:creationId xmlns:a16="http://schemas.microsoft.com/office/drawing/2014/main" id="{D13567AF-B2E5-4DC8-9C91-8EDD41ADB7F0}"/>
              </a:ext>
            </a:extLst>
          </p:cNvPr>
          <p:cNvSpPr>
            <a:spLocks noGrp="1"/>
          </p:cNvSpPr>
          <p:nvPr>
            <p:ph idx="1"/>
          </p:nvPr>
        </p:nvSpPr>
        <p:spPr>
          <a:xfrm>
            <a:off x="838200" y="1825624"/>
            <a:ext cx="10515600" cy="4752157"/>
          </a:xfrm>
        </p:spPr>
        <p:txBody>
          <a:bodyPr/>
          <a:lstStyle/>
          <a:p>
            <a:r>
              <a:rPr lang="en-US" dirty="0"/>
              <a:t>Any business expense paid by another person or agency</a:t>
            </a:r>
          </a:p>
          <a:p>
            <a:r>
              <a:rPr lang="en-US" dirty="0"/>
              <a:t>Can be deducted from the NESE to reduce countable income below SGA</a:t>
            </a:r>
          </a:p>
          <a:p>
            <a:r>
              <a:rPr lang="en-US" dirty="0"/>
              <a:t>POMS 10510.012(B)(3)</a:t>
            </a:r>
          </a:p>
        </p:txBody>
      </p:sp>
    </p:spTree>
    <p:extLst>
      <p:ext uri="{BB962C8B-B14F-4D97-AF65-F5344CB8AC3E}">
        <p14:creationId xmlns:p14="http://schemas.microsoft.com/office/powerpoint/2010/main" val="16568674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6C8A8D8-D0BC-6301-6687-F355B4C01438}"/>
              </a:ext>
            </a:extLst>
          </p:cNvPr>
          <p:cNvSpPr>
            <a:spLocks noGrp="1"/>
          </p:cNvSpPr>
          <p:nvPr>
            <p:ph type="sldNum" sz="quarter" idx="12"/>
          </p:nvPr>
        </p:nvSpPr>
        <p:spPr>
          <a:xfrm>
            <a:off x="9144000" y="6172200"/>
            <a:ext cx="2743200" cy="365125"/>
          </a:xfrm>
        </p:spPr>
        <p:txBody>
          <a:bodyPr/>
          <a:lstStyle/>
          <a:p>
            <a:fld id="{3F16EA7B-2868-4129-8CCC-8431B61BD75B}" type="slidenum">
              <a:rPr lang="en-US" smtClean="0"/>
              <a:pPr/>
              <a:t>28</a:t>
            </a:fld>
            <a:endParaRPr lang="en-US" dirty="0"/>
          </a:p>
        </p:txBody>
      </p:sp>
      <p:sp>
        <p:nvSpPr>
          <p:cNvPr id="3" name="Title 2">
            <a:extLst>
              <a:ext uri="{FF2B5EF4-FFF2-40B4-BE49-F238E27FC236}">
                <a16:creationId xmlns:a16="http://schemas.microsoft.com/office/drawing/2014/main" id="{AF065986-98B5-80F2-39AD-3122CA11B0C0}"/>
              </a:ext>
            </a:extLst>
          </p:cNvPr>
          <p:cNvSpPr>
            <a:spLocks noGrp="1"/>
          </p:cNvSpPr>
          <p:nvPr>
            <p:ph type="title"/>
          </p:nvPr>
        </p:nvSpPr>
        <p:spPr>
          <a:xfrm>
            <a:off x="838200" y="664233"/>
            <a:ext cx="10515600" cy="1397480"/>
          </a:xfrm>
        </p:spPr>
        <p:txBody>
          <a:bodyPr>
            <a:normAutofit/>
          </a:bodyPr>
          <a:lstStyle/>
          <a:p>
            <a:r>
              <a:rPr lang="en-US" dirty="0" err="1"/>
              <a:t>Unincurred</a:t>
            </a:r>
            <a:r>
              <a:rPr lang="en-US" dirty="0"/>
              <a:t> Business Expense: Policy-to-Practice Tip</a:t>
            </a:r>
          </a:p>
        </p:txBody>
      </p:sp>
      <p:sp>
        <p:nvSpPr>
          <p:cNvPr id="6" name="Content Placeholder 5">
            <a:extLst>
              <a:ext uri="{FF2B5EF4-FFF2-40B4-BE49-F238E27FC236}">
                <a16:creationId xmlns:a16="http://schemas.microsoft.com/office/drawing/2014/main" id="{B1A133EF-18F5-187C-5ADA-9A153194C833}"/>
              </a:ext>
            </a:extLst>
          </p:cNvPr>
          <p:cNvSpPr>
            <a:spLocks noGrp="1"/>
          </p:cNvSpPr>
          <p:nvPr>
            <p:ph idx="1"/>
          </p:nvPr>
        </p:nvSpPr>
        <p:spPr>
          <a:xfrm>
            <a:off x="838200" y="2209800"/>
            <a:ext cx="10515600" cy="4274528"/>
          </a:xfrm>
        </p:spPr>
        <p:txBody>
          <a:bodyPr/>
          <a:lstStyle/>
          <a:p>
            <a:r>
              <a:rPr lang="en-US" dirty="0"/>
              <a:t>To use </a:t>
            </a:r>
            <a:r>
              <a:rPr lang="en-US" dirty="0" err="1"/>
              <a:t>Unincurred</a:t>
            </a:r>
            <a:r>
              <a:rPr lang="en-US" dirty="0"/>
              <a:t> Business Expenses, provide SSA with all the following evidence:</a:t>
            </a:r>
          </a:p>
          <a:p>
            <a:pPr lvl="1"/>
            <a:r>
              <a:rPr lang="en-US" dirty="0"/>
              <a:t>The name of the agency or person paying the expense</a:t>
            </a:r>
          </a:p>
          <a:p>
            <a:pPr lvl="1"/>
            <a:r>
              <a:rPr lang="en-US" dirty="0"/>
              <a:t>The reason the goods or services were provided</a:t>
            </a:r>
          </a:p>
          <a:p>
            <a:pPr lvl="1"/>
            <a:r>
              <a:rPr lang="en-US" dirty="0"/>
              <a:t>The time period when goods or services were provided</a:t>
            </a:r>
          </a:p>
          <a:p>
            <a:pPr lvl="1"/>
            <a:r>
              <a:rPr lang="en-US" dirty="0"/>
              <a:t>The value of the goods or services provided</a:t>
            </a:r>
          </a:p>
        </p:txBody>
      </p:sp>
    </p:spTree>
    <p:extLst>
      <p:ext uri="{BB962C8B-B14F-4D97-AF65-F5344CB8AC3E}">
        <p14:creationId xmlns:p14="http://schemas.microsoft.com/office/powerpoint/2010/main" val="26825787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9E33D29-8AE3-EBB1-655E-65F551A37C9A}"/>
              </a:ext>
            </a:extLst>
          </p:cNvPr>
          <p:cNvSpPr>
            <a:spLocks noGrp="1"/>
          </p:cNvSpPr>
          <p:nvPr>
            <p:ph type="sldNum" sz="quarter" idx="12"/>
          </p:nvPr>
        </p:nvSpPr>
        <p:spPr>
          <a:xfrm>
            <a:off x="9144000" y="6172200"/>
            <a:ext cx="2743200" cy="365125"/>
          </a:xfrm>
        </p:spPr>
        <p:txBody>
          <a:bodyPr/>
          <a:lstStyle/>
          <a:p>
            <a:fld id="{3F16EA7B-2868-4129-8CCC-8431B61BD75B}" type="slidenum">
              <a:rPr lang="en-US" smtClean="0"/>
              <a:pPr/>
              <a:t>29</a:t>
            </a:fld>
            <a:endParaRPr lang="en-US" dirty="0"/>
          </a:p>
        </p:txBody>
      </p:sp>
      <p:sp>
        <p:nvSpPr>
          <p:cNvPr id="3" name="Title 2">
            <a:extLst>
              <a:ext uri="{FF2B5EF4-FFF2-40B4-BE49-F238E27FC236}">
                <a16:creationId xmlns:a16="http://schemas.microsoft.com/office/drawing/2014/main" id="{729F6CA0-4DFB-4127-750C-7DFE1596620B}"/>
              </a:ext>
            </a:extLst>
          </p:cNvPr>
          <p:cNvSpPr>
            <a:spLocks noGrp="1"/>
          </p:cNvSpPr>
          <p:nvPr>
            <p:ph type="title"/>
          </p:nvPr>
        </p:nvSpPr>
        <p:spPr>
          <a:xfrm>
            <a:off x="838200" y="365125"/>
            <a:ext cx="10515600" cy="1325563"/>
          </a:xfrm>
        </p:spPr>
        <p:txBody>
          <a:bodyPr/>
          <a:lstStyle/>
          <a:p>
            <a:r>
              <a:rPr lang="en-US" dirty="0" err="1"/>
              <a:t>Unincurred</a:t>
            </a:r>
            <a:r>
              <a:rPr lang="en-US" dirty="0"/>
              <a:t> Business Expense: Case Study</a:t>
            </a:r>
          </a:p>
        </p:txBody>
      </p:sp>
      <p:sp>
        <p:nvSpPr>
          <p:cNvPr id="5" name="Content Placeholder 4">
            <a:extLst>
              <a:ext uri="{FF2B5EF4-FFF2-40B4-BE49-F238E27FC236}">
                <a16:creationId xmlns:a16="http://schemas.microsoft.com/office/drawing/2014/main" id="{68312268-6FAC-7FDC-BCEA-337F07ABB106}"/>
              </a:ext>
            </a:extLst>
          </p:cNvPr>
          <p:cNvSpPr>
            <a:spLocks noGrp="1"/>
          </p:cNvSpPr>
          <p:nvPr>
            <p:ph idx="1"/>
          </p:nvPr>
        </p:nvSpPr>
        <p:spPr>
          <a:xfrm>
            <a:off x="838200" y="1825624"/>
            <a:ext cx="10515600" cy="4752157"/>
          </a:xfrm>
        </p:spPr>
        <p:txBody>
          <a:bodyPr>
            <a:normAutofit/>
          </a:bodyPr>
          <a:lstStyle/>
          <a:p>
            <a:r>
              <a:rPr lang="en-US" dirty="0"/>
              <a:t>Jo is an amazing photographer, but they struggle with managing the finances for their photography business. Jo’s parents pay a certified public accountant to help Jo keep track of business income and business expenses. The accountant also helps Jo file business taxes.</a:t>
            </a:r>
          </a:p>
          <a:p>
            <a:r>
              <a:rPr lang="en-US" dirty="0"/>
              <a:t>Jo gives SSA evidence of their parents’ names, why Jo needs the accounting services, the period when the accountant helped, and the amount that Jo’s parents paid for the accounting services.</a:t>
            </a:r>
          </a:p>
          <a:p>
            <a:r>
              <a:rPr lang="en-US" dirty="0"/>
              <a:t>The value of the </a:t>
            </a:r>
            <a:r>
              <a:rPr lang="en-US" dirty="0" err="1"/>
              <a:t>unincurred</a:t>
            </a:r>
            <a:r>
              <a:rPr lang="en-US" dirty="0"/>
              <a:t> business expenses is deducted from NESE and can reduce Jo’s countable income below SGA.</a:t>
            </a:r>
          </a:p>
        </p:txBody>
      </p:sp>
    </p:spTree>
    <p:extLst>
      <p:ext uri="{BB962C8B-B14F-4D97-AF65-F5344CB8AC3E}">
        <p14:creationId xmlns:p14="http://schemas.microsoft.com/office/powerpoint/2010/main" val="30653983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32B158-2300-4A46-C076-268415F7AC61}"/>
              </a:ext>
            </a:extLst>
          </p:cNvPr>
          <p:cNvSpPr>
            <a:spLocks noGrp="1"/>
          </p:cNvSpPr>
          <p:nvPr>
            <p:ph type="sldNum" sz="quarter" idx="12"/>
          </p:nvPr>
        </p:nvSpPr>
        <p:spPr>
          <a:xfrm>
            <a:off x="9144000" y="6172200"/>
            <a:ext cx="2743200" cy="365125"/>
          </a:xfrm>
        </p:spPr>
        <p:txBody>
          <a:bodyPr/>
          <a:lstStyle/>
          <a:p>
            <a:fld id="{3F16EA7B-2868-4129-8CCC-8431B61BD75B}" type="slidenum">
              <a:rPr lang="en-US" smtClean="0"/>
              <a:pPr/>
              <a:t>3</a:t>
            </a:fld>
            <a:endParaRPr lang="en-US" dirty="0"/>
          </a:p>
        </p:txBody>
      </p:sp>
      <p:sp>
        <p:nvSpPr>
          <p:cNvPr id="3" name="Title 2">
            <a:extLst>
              <a:ext uri="{FF2B5EF4-FFF2-40B4-BE49-F238E27FC236}">
                <a16:creationId xmlns:a16="http://schemas.microsoft.com/office/drawing/2014/main" id="{9DDE67E1-37F4-9C6A-21D0-C57FA9E68DB7}"/>
              </a:ext>
            </a:extLst>
          </p:cNvPr>
          <p:cNvSpPr>
            <a:spLocks noGrp="1"/>
          </p:cNvSpPr>
          <p:nvPr>
            <p:ph type="title"/>
          </p:nvPr>
        </p:nvSpPr>
        <p:spPr>
          <a:xfrm>
            <a:off x="838200" y="365125"/>
            <a:ext cx="10515600" cy="1325563"/>
          </a:xfrm>
        </p:spPr>
        <p:txBody>
          <a:bodyPr/>
          <a:lstStyle/>
          <a:p>
            <a:r>
              <a:rPr lang="en-US" dirty="0"/>
              <a:t>The WISC Team</a:t>
            </a:r>
          </a:p>
        </p:txBody>
      </p:sp>
      <p:pic>
        <p:nvPicPr>
          <p:cNvPr id="32" name="Picture Placeholder 31" descr="Headshots of Ray Cebula, Aleyda Toruno, Debora Wagner, Parker Cebula the Dog, Michelle Alvord, Heather Cobb, Tonya Engst, and Silvia Medina.">
            <a:extLst>
              <a:ext uri="{FF2B5EF4-FFF2-40B4-BE49-F238E27FC236}">
                <a16:creationId xmlns:a16="http://schemas.microsoft.com/office/drawing/2014/main" id="{2808485A-856C-4C94-E6A7-EE9B5E3D953B}"/>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17" b="17"/>
          <a:stretch>
            <a:fillRect/>
          </a:stretch>
        </p:blipFill>
        <p:spPr/>
      </p:pic>
    </p:spTree>
    <p:extLst>
      <p:ext uri="{BB962C8B-B14F-4D97-AF65-F5344CB8AC3E}">
        <p14:creationId xmlns:p14="http://schemas.microsoft.com/office/powerpoint/2010/main" val="9038774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3F3F5DC-C804-E121-CE22-5644F46A5E7B}"/>
              </a:ext>
            </a:extLst>
          </p:cNvPr>
          <p:cNvSpPr>
            <a:spLocks noGrp="1"/>
          </p:cNvSpPr>
          <p:nvPr>
            <p:ph type="sldNum" sz="quarter" idx="12"/>
          </p:nvPr>
        </p:nvSpPr>
        <p:spPr/>
        <p:txBody>
          <a:bodyPr/>
          <a:lstStyle/>
          <a:p>
            <a:fld id="{3F16EA7B-2868-4129-8CCC-8431B61BD75B}" type="slidenum">
              <a:rPr lang="en-US" smtClean="0"/>
              <a:pPr/>
              <a:t>30</a:t>
            </a:fld>
            <a:endParaRPr lang="en-US" dirty="0"/>
          </a:p>
        </p:txBody>
      </p:sp>
      <p:sp>
        <p:nvSpPr>
          <p:cNvPr id="3" name="Title 2">
            <a:extLst>
              <a:ext uri="{FF2B5EF4-FFF2-40B4-BE49-F238E27FC236}">
                <a16:creationId xmlns:a16="http://schemas.microsoft.com/office/drawing/2014/main" id="{207135F0-0C57-F55F-F711-1CF1F67395F6}"/>
              </a:ext>
            </a:extLst>
          </p:cNvPr>
          <p:cNvSpPr>
            <a:spLocks noGrp="1"/>
          </p:cNvSpPr>
          <p:nvPr>
            <p:ph type="title"/>
          </p:nvPr>
        </p:nvSpPr>
        <p:spPr/>
        <p:txBody>
          <a:bodyPr>
            <a:normAutofit fontScale="90000"/>
          </a:bodyPr>
          <a:lstStyle/>
          <a:p>
            <a:r>
              <a:rPr lang="en-US" dirty="0"/>
              <a:t>How to Report </a:t>
            </a:r>
            <a:r>
              <a:rPr lang="en-US" b="0" dirty="0"/>
              <a:t>Net Earnings from Self Employment (</a:t>
            </a:r>
            <a:r>
              <a:rPr lang="en-US" dirty="0"/>
              <a:t>NESE) to Social Security</a:t>
            </a:r>
          </a:p>
        </p:txBody>
      </p:sp>
      <p:sp>
        <p:nvSpPr>
          <p:cNvPr id="4" name="Subtitle 3">
            <a:extLst>
              <a:ext uri="{FF2B5EF4-FFF2-40B4-BE49-F238E27FC236}">
                <a16:creationId xmlns:a16="http://schemas.microsoft.com/office/drawing/2014/main" id="{B01D270B-8366-C4E7-8B49-D8EF6097678F}"/>
              </a:ext>
            </a:extLst>
          </p:cNvPr>
          <p:cNvSpPr>
            <a:spLocks noGrp="1"/>
          </p:cNvSpPr>
          <p:nvPr>
            <p:ph type="subTitle" idx="1"/>
          </p:nvPr>
        </p:nvSpPr>
        <p:spPr/>
        <p:txBody>
          <a:bodyPr/>
          <a:lstStyle/>
          <a:p>
            <a:r>
              <a:rPr lang="en-US" dirty="0"/>
              <a:t>Initial and annual reporting</a:t>
            </a:r>
          </a:p>
        </p:txBody>
      </p:sp>
      <p:pic>
        <p:nvPicPr>
          <p:cNvPr id="55" name="Picture Placeholder 54">
            <a:extLst>
              <a:ext uri="{FF2B5EF4-FFF2-40B4-BE49-F238E27FC236}">
                <a16:creationId xmlns:a16="http://schemas.microsoft.com/office/drawing/2014/main" id="{FB9E6613-D428-1A57-7142-EB1527B41ACE}"/>
              </a:ext>
              <a:ext uri="{C183D7F6-B498-43B3-948B-1728B52AA6E4}">
                <adec:decorative xmlns:adec="http://schemas.microsoft.com/office/drawing/2017/decorative" val="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835" r="5835"/>
          <a:stretch/>
        </p:blipFill>
        <p:spPr/>
      </p:pic>
    </p:spTree>
    <p:extLst>
      <p:ext uri="{BB962C8B-B14F-4D97-AF65-F5344CB8AC3E}">
        <p14:creationId xmlns:p14="http://schemas.microsoft.com/office/powerpoint/2010/main" val="14032791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02CA288-5C38-2510-B7F0-1715587F5B1A}"/>
              </a:ext>
            </a:extLst>
          </p:cNvPr>
          <p:cNvSpPr>
            <a:spLocks noGrp="1"/>
          </p:cNvSpPr>
          <p:nvPr>
            <p:ph type="sldNum" sz="quarter" idx="12"/>
          </p:nvPr>
        </p:nvSpPr>
        <p:spPr/>
        <p:txBody>
          <a:bodyPr/>
          <a:lstStyle/>
          <a:p>
            <a:fld id="{3F16EA7B-2868-4129-8CCC-8431B61BD75B}" type="slidenum">
              <a:rPr lang="en-US" smtClean="0"/>
              <a:pPr/>
              <a:t>31</a:t>
            </a:fld>
            <a:endParaRPr lang="en-US" dirty="0"/>
          </a:p>
        </p:txBody>
      </p:sp>
      <p:sp>
        <p:nvSpPr>
          <p:cNvPr id="3" name="Title 2">
            <a:extLst>
              <a:ext uri="{FF2B5EF4-FFF2-40B4-BE49-F238E27FC236}">
                <a16:creationId xmlns:a16="http://schemas.microsoft.com/office/drawing/2014/main" id="{9F9F6CD1-C30E-F2A1-C8B8-92C18F665A69}"/>
              </a:ext>
            </a:extLst>
          </p:cNvPr>
          <p:cNvSpPr>
            <a:spLocks noGrp="1"/>
          </p:cNvSpPr>
          <p:nvPr>
            <p:ph type="title"/>
          </p:nvPr>
        </p:nvSpPr>
        <p:spPr/>
        <p:txBody>
          <a:bodyPr/>
          <a:lstStyle/>
          <a:p>
            <a:r>
              <a:rPr lang="en-US" dirty="0"/>
              <a:t>When Self-Employment First Starts</a:t>
            </a:r>
          </a:p>
        </p:txBody>
      </p:sp>
      <p:sp>
        <p:nvSpPr>
          <p:cNvPr id="4" name="Content Placeholder 3">
            <a:extLst>
              <a:ext uri="{FF2B5EF4-FFF2-40B4-BE49-F238E27FC236}">
                <a16:creationId xmlns:a16="http://schemas.microsoft.com/office/drawing/2014/main" id="{F12A5DE0-76DF-0355-C0CF-2B1A73AA8671}"/>
              </a:ext>
            </a:extLst>
          </p:cNvPr>
          <p:cNvSpPr>
            <a:spLocks noGrp="1"/>
          </p:cNvSpPr>
          <p:nvPr>
            <p:ph idx="1"/>
          </p:nvPr>
        </p:nvSpPr>
        <p:spPr/>
        <p:txBody>
          <a:bodyPr/>
          <a:lstStyle/>
          <a:p>
            <a:r>
              <a:rPr lang="en-US" dirty="0"/>
              <a:t>Report to SSA as soon as you start earning income.</a:t>
            </a:r>
          </a:p>
          <a:p>
            <a:r>
              <a:rPr lang="en-US" dirty="0"/>
              <a:t>Keep records of all income, expenses, and hours worked each month.</a:t>
            </a:r>
          </a:p>
          <a:p>
            <a:r>
              <a:rPr lang="en-US" dirty="0"/>
              <a:t>SSA can use projected income and expenses during the first year of self-employment.</a:t>
            </a:r>
          </a:p>
          <a:p>
            <a:r>
              <a:rPr lang="en-US" dirty="0"/>
              <a:t>Payments might be adjusted after the annual report of self-employment income.</a:t>
            </a:r>
          </a:p>
        </p:txBody>
      </p:sp>
    </p:spTree>
    <p:extLst>
      <p:ext uri="{BB962C8B-B14F-4D97-AF65-F5344CB8AC3E}">
        <p14:creationId xmlns:p14="http://schemas.microsoft.com/office/powerpoint/2010/main" val="24344794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3C5E599-1F84-9D92-4967-F9F64CD94746}"/>
              </a:ext>
            </a:extLst>
          </p:cNvPr>
          <p:cNvSpPr>
            <a:spLocks noGrp="1"/>
          </p:cNvSpPr>
          <p:nvPr>
            <p:ph type="sldNum" sz="quarter" idx="12"/>
          </p:nvPr>
        </p:nvSpPr>
        <p:spPr>
          <a:xfrm>
            <a:off x="9144000" y="6172200"/>
            <a:ext cx="2743200" cy="365125"/>
          </a:xfrm>
        </p:spPr>
        <p:txBody>
          <a:bodyPr/>
          <a:lstStyle/>
          <a:p>
            <a:fld id="{3F16EA7B-2868-4129-8CCC-8431B61BD75B}" type="slidenum">
              <a:rPr lang="en-US" smtClean="0"/>
              <a:pPr/>
              <a:t>32</a:t>
            </a:fld>
            <a:endParaRPr lang="en-US" dirty="0"/>
          </a:p>
        </p:txBody>
      </p:sp>
      <p:sp>
        <p:nvSpPr>
          <p:cNvPr id="5" name="Title 4">
            <a:extLst>
              <a:ext uri="{FF2B5EF4-FFF2-40B4-BE49-F238E27FC236}">
                <a16:creationId xmlns:a16="http://schemas.microsoft.com/office/drawing/2014/main" id="{FA5ED5EF-EB8E-325A-2A4C-DA715B8428D3}"/>
              </a:ext>
            </a:extLst>
          </p:cNvPr>
          <p:cNvSpPr>
            <a:spLocks noGrp="1"/>
          </p:cNvSpPr>
          <p:nvPr>
            <p:ph type="title"/>
          </p:nvPr>
        </p:nvSpPr>
        <p:spPr>
          <a:xfrm>
            <a:off x="838200" y="365125"/>
            <a:ext cx="10515600" cy="1325563"/>
          </a:xfrm>
        </p:spPr>
        <p:txBody>
          <a:bodyPr/>
          <a:lstStyle/>
          <a:p>
            <a:r>
              <a:rPr lang="en-US" dirty="0"/>
              <a:t>Annual Reporting Self-Employment Income</a:t>
            </a:r>
          </a:p>
        </p:txBody>
      </p:sp>
      <p:sp>
        <p:nvSpPr>
          <p:cNvPr id="6" name="Content Placeholder 5">
            <a:extLst>
              <a:ext uri="{FF2B5EF4-FFF2-40B4-BE49-F238E27FC236}">
                <a16:creationId xmlns:a16="http://schemas.microsoft.com/office/drawing/2014/main" id="{E53E4AD9-A573-1A38-6C26-0945532C1C6F}"/>
              </a:ext>
            </a:extLst>
          </p:cNvPr>
          <p:cNvSpPr>
            <a:spLocks noGrp="1"/>
          </p:cNvSpPr>
          <p:nvPr>
            <p:ph idx="1"/>
          </p:nvPr>
        </p:nvSpPr>
        <p:spPr>
          <a:xfrm>
            <a:off x="838200" y="1825624"/>
            <a:ext cx="10515600" cy="4752157"/>
          </a:xfrm>
        </p:spPr>
        <p:txBody>
          <a:bodyPr>
            <a:normAutofit lnSpcReduction="10000"/>
          </a:bodyPr>
          <a:lstStyle/>
          <a:p>
            <a:r>
              <a:rPr lang="en-US" dirty="0"/>
              <a:t>By April 15 of each year, self-employed people who get a Title 2 benefit or SSI must submit their federal tax returns, including all schedules, to Social Security, even if they get an IRS extension to file taxes.</a:t>
            </a:r>
          </a:p>
          <a:p>
            <a:r>
              <a:rPr lang="en-US" dirty="0"/>
              <a:t>Social Security will use this information to project NESE for the coming year.</a:t>
            </a:r>
          </a:p>
          <a:p>
            <a:r>
              <a:rPr lang="en-US" dirty="0"/>
              <a:t>For SSI, Social Security will divide the annual projected NESE by 12 and attribute an equal amount of self-employment income to each month.</a:t>
            </a:r>
          </a:p>
          <a:p>
            <a:r>
              <a:rPr lang="en-US" dirty="0"/>
              <a:t>For SSDI, Social Security will divide the annual projected NESE over the number of months in which the person worked.</a:t>
            </a:r>
          </a:p>
        </p:txBody>
      </p:sp>
    </p:spTree>
    <p:extLst>
      <p:ext uri="{BB962C8B-B14F-4D97-AF65-F5344CB8AC3E}">
        <p14:creationId xmlns:p14="http://schemas.microsoft.com/office/powerpoint/2010/main" val="29594938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5857F6D-B252-AE5C-6B60-D4FDA734D21E}"/>
              </a:ext>
            </a:extLst>
          </p:cNvPr>
          <p:cNvSpPr>
            <a:spLocks noGrp="1"/>
          </p:cNvSpPr>
          <p:nvPr>
            <p:ph type="sldNum" sz="quarter" idx="12"/>
          </p:nvPr>
        </p:nvSpPr>
        <p:spPr/>
        <p:txBody>
          <a:bodyPr/>
          <a:lstStyle/>
          <a:p>
            <a:fld id="{3F16EA7B-2868-4129-8CCC-8431B61BD75B}" type="slidenum">
              <a:rPr lang="en-US" smtClean="0"/>
              <a:pPr/>
              <a:t>33</a:t>
            </a:fld>
            <a:endParaRPr lang="en-US" dirty="0"/>
          </a:p>
        </p:txBody>
      </p:sp>
      <p:sp>
        <p:nvSpPr>
          <p:cNvPr id="3" name="Title 2">
            <a:extLst>
              <a:ext uri="{FF2B5EF4-FFF2-40B4-BE49-F238E27FC236}">
                <a16:creationId xmlns:a16="http://schemas.microsoft.com/office/drawing/2014/main" id="{CE39C969-6333-7F46-B9A4-8B2AA43EECC2}"/>
              </a:ext>
            </a:extLst>
          </p:cNvPr>
          <p:cNvSpPr>
            <a:spLocks noGrp="1"/>
          </p:cNvSpPr>
          <p:nvPr>
            <p:ph type="title"/>
          </p:nvPr>
        </p:nvSpPr>
        <p:spPr/>
        <p:txBody>
          <a:bodyPr/>
          <a:lstStyle/>
          <a:p>
            <a:r>
              <a:rPr lang="en-US" dirty="0"/>
              <a:t>Reporting Major Changes During the Year</a:t>
            </a:r>
          </a:p>
        </p:txBody>
      </p:sp>
      <p:sp>
        <p:nvSpPr>
          <p:cNvPr id="4" name="Content Placeholder 3">
            <a:extLst>
              <a:ext uri="{FF2B5EF4-FFF2-40B4-BE49-F238E27FC236}">
                <a16:creationId xmlns:a16="http://schemas.microsoft.com/office/drawing/2014/main" id="{9A331393-D0A8-7A36-9E3C-58C5C7FFF122}"/>
              </a:ext>
            </a:extLst>
          </p:cNvPr>
          <p:cNvSpPr>
            <a:spLocks noGrp="1"/>
          </p:cNvSpPr>
          <p:nvPr>
            <p:ph idx="1"/>
          </p:nvPr>
        </p:nvSpPr>
        <p:spPr/>
        <p:txBody>
          <a:bodyPr/>
          <a:lstStyle/>
          <a:p>
            <a:r>
              <a:rPr lang="en-US" dirty="0"/>
              <a:t>Report any major changes to self-employment income during the year:</a:t>
            </a:r>
          </a:p>
          <a:p>
            <a:pPr lvl="1"/>
            <a:r>
              <a:rPr lang="en-US" dirty="0"/>
              <a:t>Starting new self-employment</a:t>
            </a:r>
          </a:p>
          <a:p>
            <a:pPr lvl="1"/>
            <a:r>
              <a:rPr lang="en-US" dirty="0"/>
              <a:t>Stopping self-employment</a:t>
            </a:r>
          </a:p>
          <a:p>
            <a:pPr lvl="1"/>
            <a:r>
              <a:rPr lang="en-US" dirty="0"/>
              <a:t>Significant changes in self-employment income or expenses</a:t>
            </a:r>
          </a:p>
        </p:txBody>
      </p:sp>
    </p:spTree>
    <p:extLst>
      <p:ext uri="{BB962C8B-B14F-4D97-AF65-F5344CB8AC3E}">
        <p14:creationId xmlns:p14="http://schemas.microsoft.com/office/powerpoint/2010/main" val="40366750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75D76915-454B-5FFC-2A3C-1509CB538943}"/>
              </a:ext>
            </a:extLst>
          </p:cNvPr>
          <p:cNvSpPr>
            <a:spLocks noGrp="1"/>
          </p:cNvSpPr>
          <p:nvPr>
            <p:ph type="sldNum" sz="quarter" idx="12"/>
          </p:nvPr>
        </p:nvSpPr>
        <p:spPr>
          <a:xfrm>
            <a:off x="9144000" y="6172200"/>
            <a:ext cx="2743200" cy="365125"/>
          </a:xfrm>
        </p:spPr>
        <p:txBody>
          <a:bodyPr/>
          <a:lstStyle/>
          <a:p>
            <a:fld id="{3F16EA7B-2868-4129-8CCC-8431B61BD75B}" type="slidenum">
              <a:rPr lang="en-US" smtClean="0"/>
              <a:pPr/>
              <a:t>34</a:t>
            </a:fld>
            <a:endParaRPr lang="en-US" dirty="0"/>
          </a:p>
        </p:txBody>
      </p:sp>
      <p:sp>
        <p:nvSpPr>
          <p:cNvPr id="3" name="Title 2">
            <a:extLst>
              <a:ext uri="{FF2B5EF4-FFF2-40B4-BE49-F238E27FC236}">
                <a16:creationId xmlns:a16="http://schemas.microsoft.com/office/drawing/2014/main" id="{52B6400F-FE6A-E199-5708-44E0F2451D47}"/>
              </a:ext>
            </a:extLst>
          </p:cNvPr>
          <p:cNvSpPr>
            <a:spLocks noGrp="1"/>
          </p:cNvSpPr>
          <p:nvPr>
            <p:ph type="title"/>
          </p:nvPr>
        </p:nvSpPr>
        <p:spPr/>
        <p:txBody>
          <a:bodyPr/>
          <a:lstStyle/>
          <a:p>
            <a:r>
              <a:rPr lang="en-US" dirty="0"/>
              <a:t>Summary</a:t>
            </a:r>
          </a:p>
        </p:txBody>
      </p:sp>
      <p:sp>
        <p:nvSpPr>
          <p:cNvPr id="5" name="Content Placeholder 4">
            <a:extLst>
              <a:ext uri="{FF2B5EF4-FFF2-40B4-BE49-F238E27FC236}">
                <a16:creationId xmlns:a16="http://schemas.microsoft.com/office/drawing/2014/main" id="{DB59CF36-2537-AA19-6A9D-795CE8967240}"/>
              </a:ext>
            </a:extLst>
          </p:cNvPr>
          <p:cNvSpPr>
            <a:spLocks noGrp="1"/>
          </p:cNvSpPr>
          <p:nvPr>
            <p:ph idx="1"/>
          </p:nvPr>
        </p:nvSpPr>
        <p:spPr/>
        <p:txBody>
          <a:bodyPr/>
          <a:lstStyle/>
          <a:p>
            <a:r>
              <a:rPr lang="en-US" dirty="0"/>
              <a:t>Social Security uses the gross income test and 80-hour rule when making the Trial Work Period decision for self-employed workers.</a:t>
            </a:r>
          </a:p>
          <a:p>
            <a:r>
              <a:rPr lang="en-US" dirty="0"/>
              <a:t>Self-employed workers on Title 2 benefits get to use IRWEs, unpaid help, and </a:t>
            </a:r>
            <a:r>
              <a:rPr lang="en-US" dirty="0" err="1"/>
              <a:t>unincurred</a:t>
            </a:r>
            <a:r>
              <a:rPr lang="en-US" dirty="0"/>
              <a:t> business expenses to reduce countable income for the SGA decision.</a:t>
            </a:r>
          </a:p>
          <a:p>
            <a:r>
              <a:rPr lang="en-US" dirty="0"/>
              <a:t>Social Security has special income reporting rules for self-employed workers. This includes reporting when self-employment starts and annual reporting that requires IRS tax-return documents.</a:t>
            </a:r>
          </a:p>
        </p:txBody>
      </p:sp>
    </p:spTree>
    <p:extLst>
      <p:ext uri="{BB962C8B-B14F-4D97-AF65-F5344CB8AC3E}">
        <p14:creationId xmlns:p14="http://schemas.microsoft.com/office/powerpoint/2010/main" val="26450824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EF4FC68-4A04-4453-F317-E5BDBE852FD1}"/>
              </a:ext>
            </a:extLst>
          </p:cNvPr>
          <p:cNvSpPr>
            <a:spLocks noGrp="1"/>
          </p:cNvSpPr>
          <p:nvPr>
            <p:ph type="sldNum" sz="quarter" idx="12"/>
          </p:nvPr>
        </p:nvSpPr>
        <p:spPr>
          <a:xfrm>
            <a:off x="9144000" y="6172200"/>
            <a:ext cx="2743200" cy="365125"/>
          </a:xfrm>
        </p:spPr>
        <p:txBody>
          <a:bodyPr/>
          <a:lstStyle/>
          <a:p>
            <a:fld id="{3F16EA7B-2868-4129-8CCC-8431B61BD75B}" type="slidenum">
              <a:rPr lang="en-US" smtClean="0"/>
              <a:pPr/>
              <a:t>35</a:t>
            </a:fld>
            <a:endParaRPr lang="en-US" dirty="0"/>
          </a:p>
        </p:txBody>
      </p:sp>
      <p:sp>
        <p:nvSpPr>
          <p:cNvPr id="6" name="Title 5"/>
          <p:cNvSpPr>
            <a:spLocks noGrp="1"/>
          </p:cNvSpPr>
          <p:nvPr>
            <p:ph type="title"/>
          </p:nvPr>
        </p:nvSpPr>
        <p:spPr/>
        <p:txBody>
          <a:bodyPr/>
          <a:lstStyle/>
          <a:p>
            <a:r>
              <a:rPr lang="en-US" dirty="0"/>
              <a:t>Contact Us</a:t>
            </a:r>
          </a:p>
        </p:txBody>
      </p:sp>
      <p:sp>
        <p:nvSpPr>
          <p:cNvPr id="7" name="Content Placeholder 6"/>
          <p:cNvSpPr>
            <a:spLocks noGrp="1"/>
          </p:cNvSpPr>
          <p:nvPr>
            <p:ph idx="1"/>
          </p:nvPr>
        </p:nvSpPr>
        <p:spPr/>
        <p:txBody>
          <a:bodyPr/>
          <a:lstStyle/>
          <a:p>
            <a:pPr marL="0" indent="0">
              <a:buNone/>
            </a:pPr>
            <a:r>
              <a:rPr lang="en-US" altLang="en-US" b="1" dirty="0"/>
              <a:t>K. Lisa Yang and Hock E. Tan Institute on Employment and Disability</a:t>
            </a:r>
          </a:p>
          <a:p>
            <a:pPr marL="0" indent="0">
              <a:spcBef>
                <a:spcPts val="0"/>
              </a:spcBef>
              <a:buNone/>
            </a:pPr>
            <a:r>
              <a:rPr lang="en-US" altLang="en-US" b="1" dirty="0"/>
              <a:t>Cornell University</a:t>
            </a:r>
          </a:p>
          <a:p>
            <a:pPr marL="0" indent="0">
              <a:buNone/>
            </a:pPr>
            <a:r>
              <a:rPr lang="en-US" altLang="en-US" dirty="0"/>
              <a:t>ILR School</a:t>
            </a:r>
            <a:br>
              <a:rPr lang="en-US" altLang="en-US" dirty="0"/>
            </a:br>
            <a:r>
              <a:rPr lang="en-US" altLang="en-US" dirty="0"/>
              <a:t>201 Dolgen Hall</a:t>
            </a:r>
            <a:br>
              <a:rPr lang="en-US" altLang="en-US" dirty="0"/>
            </a:br>
            <a:r>
              <a:rPr lang="en-US" altLang="en-US" dirty="0"/>
              <a:t>Ithaca, New York 14853</a:t>
            </a:r>
          </a:p>
          <a:p>
            <a:pPr marL="0" indent="0">
              <a:buNone/>
            </a:pPr>
            <a:r>
              <a:rPr lang="en-US" altLang="en-US" u="sng" dirty="0"/>
              <a:t>wip-credential@cornell.edu</a:t>
            </a:r>
          </a:p>
        </p:txBody>
      </p:sp>
    </p:spTree>
    <p:extLst>
      <p:ext uri="{BB962C8B-B14F-4D97-AF65-F5344CB8AC3E}">
        <p14:creationId xmlns:p14="http://schemas.microsoft.com/office/powerpoint/2010/main" val="11512255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C8C3F-2B1E-295F-EDF9-D6793FC89219}"/>
              </a:ext>
            </a:extLst>
          </p:cNvPr>
          <p:cNvSpPr>
            <a:spLocks noGrp="1"/>
          </p:cNvSpPr>
          <p:nvPr>
            <p:ph type="title"/>
          </p:nvPr>
        </p:nvSpPr>
        <p:spPr>
          <a:xfrm rot="5400000">
            <a:off x="1773238" y="912016"/>
            <a:ext cx="420692" cy="157167"/>
          </a:xfrm>
        </p:spPr>
        <p:txBody>
          <a:bodyPr>
            <a:normAutofit/>
          </a:bodyPr>
          <a:lstStyle/>
          <a:p>
            <a:r>
              <a:rPr lang="en-US" sz="300" dirty="0"/>
              <a:t>Closing Slide</a:t>
            </a:r>
          </a:p>
        </p:txBody>
      </p:sp>
      <p:pic>
        <p:nvPicPr>
          <p:cNvPr id="10" name="Picture Placeholder 9" descr="Cornell University shield and ILR School Logo">
            <a:extLst>
              <a:ext uri="{FF2B5EF4-FFF2-40B4-BE49-F238E27FC236}">
                <a16:creationId xmlns:a16="http://schemas.microsoft.com/office/drawing/2014/main" id="{E3A01078-5327-3B7B-1C5C-21A78646ECF6}"/>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l="39" r="39"/>
          <a:stretch/>
        </p:blipFill>
        <p:spPr>
          <a:xfrm>
            <a:off x="548641" y="533400"/>
            <a:ext cx="4023360" cy="914400"/>
          </a:xfrm>
        </p:spPr>
      </p:pic>
      <p:pic>
        <p:nvPicPr>
          <p:cNvPr id="12" name="Picture Placeholder 11" descr="K. Lisa Yang and Hock E. Tan Institute on Employment and Disability">
            <a:extLst>
              <a:ext uri="{FF2B5EF4-FFF2-40B4-BE49-F238E27FC236}">
                <a16:creationId xmlns:a16="http://schemas.microsoft.com/office/drawing/2014/main" id="{3971752B-5A90-DF0D-3022-BD00E14BB3FB}"/>
              </a:ext>
            </a:extLst>
          </p:cNvPr>
          <p:cNvPicPr>
            <a:picLocks noGrp="1" noChangeAspect="1"/>
          </p:cNvPicPr>
          <p:nvPr>
            <p:ph type="pic" sz="quarter" idx="17"/>
          </p:nvPr>
        </p:nvPicPr>
        <p:blipFill>
          <a:blip r:embed="rId4">
            <a:extLst>
              <a:ext uri="{28A0092B-C50C-407E-A947-70E740481C1C}">
                <a14:useLocalDpi xmlns:a14="http://schemas.microsoft.com/office/drawing/2010/main" val="0"/>
              </a:ext>
            </a:extLst>
          </a:blip>
          <a:srcRect l="457" r="457"/>
          <a:stretch/>
        </p:blipFill>
        <p:spPr>
          <a:xfrm>
            <a:off x="548641" y="5486400"/>
            <a:ext cx="6448936" cy="1100992"/>
          </a:xfrm>
        </p:spPr>
      </p:pic>
      <p:sp>
        <p:nvSpPr>
          <p:cNvPr id="5" name="Text Placeholder 4">
            <a:extLst>
              <a:ext uri="{FF2B5EF4-FFF2-40B4-BE49-F238E27FC236}">
                <a16:creationId xmlns:a16="http://schemas.microsoft.com/office/drawing/2014/main" id="{A282BCB6-B54D-44E8-8D6F-BF24B2B25CD8}"/>
              </a:ext>
            </a:extLst>
          </p:cNvPr>
          <p:cNvSpPr>
            <a:spLocks noGrp="1"/>
          </p:cNvSpPr>
          <p:nvPr>
            <p:ph type="body" sz="quarter" idx="15"/>
          </p:nvPr>
        </p:nvSpPr>
        <p:spPr>
          <a:xfrm>
            <a:off x="6553200" y="5486400"/>
            <a:ext cx="5410200" cy="1219200"/>
          </a:xfrm>
        </p:spPr>
        <p:txBody>
          <a:bodyPr/>
          <a:lstStyle/>
          <a:p>
            <a:r>
              <a:rPr lang="en-US" dirty="0"/>
              <a:t>Work Incentive Support Center</a:t>
            </a:r>
          </a:p>
          <a:p>
            <a:r>
              <a:rPr lang="en-US" altLang="en-US" dirty="0"/>
              <a:t>Disability, Workplace, and Employment Support Practice Online Professional Programs</a:t>
            </a:r>
          </a:p>
        </p:txBody>
      </p:sp>
    </p:spTree>
    <p:extLst>
      <p:ext uri="{BB962C8B-B14F-4D97-AF65-F5344CB8AC3E}">
        <p14:creationId xmlns:p14="http://schemas.microsoft.com/office/powerpoint/2010/main" val="25859906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C115DA8A-DB3C-DC29-B70E-403A57FB90AD}"/>
              </a:ext>
            </a:extLst>
          </p:cNvPr>
          <p:cNvSpPr>
            <a:spLocks noGrp="1"/>
          </p:cNvSpPr>
          <p:nvPr>
            <p:ph type="sldNum" sz="quarter" idx="12"/>
          </p:nvPr>
        </p:nvSpPr>
        <p:spPr>
          <a:xfrm>
            <a:off x="9144000" y="6172200"/>
            <a:ext cx="2743200" cy="365125"/>
          </a:xfrm>
        </p:spPr>
        <p:txBody>
          <a:bodyPr/>
          <a:lstStyle/>
          <a:p>
            <a:fld id="{3F16EA7B-2868-4129-8CCC-8431B61BD75B}" type="slidenum">
              <a:rPr lang="en-US" smtClean="0"/>
              <a:pPr/>
              <a:t>4</a:t>
            </a:fld>
            <a:endParaRPr lang="en-US" dirty="0"/>
          </a:p>
        </p:txBody>
      </p:sp>
      <p:sp>
        <p:nvSpPr>
          <p:cNvPr id="3" name="Title 2">
            <a:extLst>
              <a:ext uri="{FF2B5EF4-FFF2-40B4-BE49-F238E27FC236}">
                <a16:creationId xmlns:a16="http://schemas.microsoft.com/office/drawing/2014/main" id="{5FF8BBC8-637B-11B8-CDB4-85B776815E9B}"/>
              </a:ext>
            </a:extLst>
          </p:cNvPr>
          <p:cNvSpPr>
            <a:spLocks noGrp="1"/>
          </p:cNvSpPr>
          <p:nvPr>
            <p:ph type="title"/>
          </p:nvPr>
        </p:nvSpPr>
        <p:spPr>
          <a:xfrm>
            <a:off x="838200" y="365125"/>
            <a:ext cx="10515600" cy="1325563"/>
          </a:xfrm>
        </p:spPr>
        <p:txBody>
          <a:bodyPr/>
          <a:lstStyle/>
          <a:p>
            <a:r>
              <a:rPr lang="en-US" dirty="0"/>
              <a:t>Thank You</a:t>
            </a:r>
          </a:p>
        </p:txBody>
      </p:sp>
      <p:sp>
        <p:nvSpPr>
          <p:cNvPr id="4" name="Content Placeholder 3">
            <a:extLst>
              <a:ext uri="{FF2B5EF4-FFF2-40B4-BE49-F238E27FC236}">
                <a16:creationId xmlns:a16="http://schemas.microsoft.com/office/drawing/2014/main" id="{2AF46CDE-CF5A-D5B1-C97C-AEA9367FDA4D}"/>
              </a:ext>
            </a:extLst>
          </p:cNvPr>
          <p:cNvSpPr>
            <a:spLocks noGrp="1"/>
          </p:cNvSpPr>
          <p:nvPr>
            <p:ph idx="1"/>
          </p:nvPr>
        </p:nvSpPr>
        <p:spPr>
          <a:xfrm>
            <a:off x="838200" y="1825624"/>
            <a:ext cx="10515600" cy="4752157"/>
          </a:xfrm>
        </p:spPr>
        <p:txBody>
          <a:bodyPr>
            <a:normAutofit fontScale="92500" lnSpcReduction="20000"/>
          </a:bodyPr>
          <a:lstStyle/>
          <a:p>
            <a:r>
              <a:rPr lang="en-US" dirty="0"/>
              <a:t>The contents of this course were developed under grant H421F240198 from the U.S. Department of Education (Department). The Department does not mandate or prescribe practices, models, or other activities described or discussed in this document. The contents of this course may contain examples of, adaptations of, and links to resources created and maintained by another public or private organization. The Department does not control or guarantee the accuracy, relevance, timeliness, or completeness of this outside information. The content of this course does not necessarily represent the policy of the Department. This publication is not intended to represent the views or policy of or be an endorsement of any views expressed or materials provided by any Federal agency. (EDGAR 75.620)</a:t>
            </a:r>
          </a:p>
          <a:p>
            <a:r>
              <a:rPr lang="en-US" dirty="0"/>
              <a:t>A special thank you to the National Disability Institute (NDI) for their leadership managing this grant.</a:t>
            </a:r>
          </a:p>
        </p:txBody>
      </p:sp>
    </p:spTree>
    <p:extLst>
      <p:ext uri="{BB962C8B-B14F-4D97-AF65-F5344CB8AC3E}">
        <p14:creationId xmlns:p14="http://schemas.microsoft.com/office/powerpoint/2010/main" val="31471529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52D7475-DBE6-4D50-8557-D6D40F0C041E}" type="slidenum">
              <a:rPr lang="en-US" altLang="en-US" smtClean="0"/>
              <a:pPr/>
              <a:t>5</a:t>
            </a:fld>
            <a:endParaRPr lang="en-US" altLang="en-US" dirty="0"/>
          </a:p>
        </p:txBody>
      </p:sp>
      <p:sp>
        <p:nvSpPr>
          <p:cNvPr id="5" name="Title 4"/>
          <p:cNvSpPr>
            <a:spLocks noGrp="1"/>
          </p:cNvSpPr>
          <p:nvPr>
            <p:ph type="title"/>
          </p:nvPr>
        </p:nvSpPr>
        <p:spPr/>
        <p:txBody>
          <a:bodyPr/>
          <a:lstStyle/>
          <a:p>
            <a:r>
              <a:rPr lang="en-US" altLang="en-US" dirty="0"/>
              <a:t>Today’s Presentation</a:t>
            </a:r>
            <a:endParaRPr lang="en-US" dirty="0"/>
          </a:p>
        </p:txBody>
      </p:sp>
      <p:sp>
        <p:nvSpPr>
          <p:cNvPr id="6" name="Content Placeholder 5"/>
          <p:cNvSpPr>
            <a:spLocks noGrp="1"/>
          </p:cNvSpPr>
          <p:nvPr>
            <p:ph idx="1"/>
          </p:nvPr>
        </p:nvSpPr>
        <p:spPr/>
        <p:txBody>
          <a:bodyPr/>
          <a:lstStyle/>
          <a:p>
            <a:r>
              <a:rPr lang="en-US" altLang="en-US" dirty="0"/>
              <a:t>Special Title 2 Disability Benefit Rules for Self-Employment</a:t>
            </a:r>
          </a:p>
          <a:p>
            <a:pPr lvl="1"/>
            <a:r>
              <a:rPr lang="en-US" altLang="en-US" dirty="0"/>
              <a:t>Counting Trial Work Period (TWP) Months</a:t>
            </a:r>
          </a:p>
          <a:p>
            <a:pPr lvl="1"/>
            <a:r>
              <a:rPr lang="en-US" altLang="en-US" dirty="0"/>
              <a:t>The Substantial Gainful Activity (SGA) Decision</a:t>
            </a:r>
          </a:p>
          <a:p>
            <a:r>
              <a:rPr lang="en-US" dirty="0"/>
              <a:t>Self-Employment SGA Tools</a:t>
            </a:r>
          </a:p>
          <a:p>
            <a:pPr lvl="1"/>
            <a:r>
              <a:rPr lang="en-US" dirty="0"/>
              <a:t>Impairment-Related Work Expenses (IRWEs)</a:t>
            </a:r>
          </a:p>
          <a:p>
            <a:pPr lvl="1"/>
            <a:r>
              <a:rPr lang="en-US" dirty="0"/>
              <a:t>Unpaid Help</a:t>
            </a:r>
          </a:p>
          <a:p>
            <a:pPr lvl="1"/>
            <a:r>
              <a:rPr lang="en-US" dirty="0" err="1"/>
              <a:t>Unincurred</a:t>
            </a:r>
            <a:r>
              <a:rPr lang="en-US" dirty="0"/>
              <a:t> Business Expenses</a:t>
            </a:r>
          </a:p>
          <a:p>
            <a:r>
              <a:rPr lang="en-US" dirty="0"/>
              <a:t>How to Report Net Earnings from Self Employment (NESE) to Social Security</a:t>
            </a:r>
          </a:p>
        </p:txBody>
      </p:sp>
    </p:spTree>
    <p:extLst>
      <p:ext uri="{BB962C8B-B14F-4D97-AF65-F5344CB8AC3E}">
        <p14:creationId xmlns:p14="http://schemas.microsoft.com/office/powerpoint/2010/main" val="32999231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4456A86-1E71-0579-A352-C7DF5A794B06}"/>
              </a:ext>
            </a:extLst>
          </p:cNvPr>
          <p:cNvSpPr>
            <a:spLocks noGrp="1"/>
          </p:cNvSpPr>
          <p:nvPr>
            <p:ph type="sldNum" sz="quarter" idx="12"/>
          </p:nvPr>
        </p:nvSpPr>
        <p:spPr/>
        <p:txBody>
          <a:bodyPr/>
          <a:lstStyle/>
          <a:p>
            <a:fld id="{3F16EA7B-2868-4129-8CCC-8431B61BD75B}" type="slidenum">
              <a:rPr lang="en-US" smtClean="0"/>
              <a:pPr/>
              <a:t>6</a:t>
            </a:fld>
            <a:endParaRPr lang="en-US" dirty="0"/>
          </a:p>
        </p:txBody>
      </p:sp>
      <p:sp>
        <p:nvSpPr>
          <p:cNvPr id="3" name="Title 2">
            <a:extLst>
              <a:ext uri="{FF2B5EF4-FFF2-40B4-BE49-F238E27FC236}">
                <a16:creationId xmlns:a16="http://schemas.microsoft.com/office/drawing/2014/main" id="{93DB5265-339B-A5FF-E09B-40C14B1DF0B3}"/>
              </a:ext>
            </a:extLst>
          </p:cNvPr>
          <p:cNvSpPr>
            <a:spLocks noGrp="1"/>
          </p:cNvSpPr>
          <p:nvPr>
            <p:ph type="title"/>
          </p:nvPr>
        </p:nvSpPr>
        <p:spPr/>
        <p:txBody>
          <a:bodyPr>
            <a:normAutofit fontScale="90000"/>
          </a:bodyPr>
          <a:lstStyle/>
          <a:p>
            <a:r>
              <a:rPr lang="en-US" dirty="0"/>
              <a:t>Special Title 2 Disability Benefit Rules for Self-Employment</a:t>
            </a:r>
          </a:p>
        </p:txBody>
      </p:sp>
      <p:sp>
        <p:nvSpPr>
          <p:cNvPr id="4" name="Subtitle 3">
            <a:extLst>
              <a:ext uri="{FF2B5EF4-FFF2-40B4-BE49-F238E27FC236}">
                <a16:creationId xmlns:a16="http://schemas.microsoft.com/office/drawing/2014/main" id="{540D5541-A956-7630-44CF-8B1C7385EFE3}"/>
              </a:ext>
            </a:extLst>
          </p:cNvPr>
          <p:cNvSpPr>
            <a:spLocks noGrp="1"/>
          </p:cNvSpPr>
          <p:nvPr>
            <p:ph type="subTitle" idx="1"/>
          </p:nvPr>
        </p:nvSpPr>
        <p:spPr/>
        <p:txBody>
          <a:bodyPr/>
          <a:lstStyle/>
          <a:p>
            <a:r>
              <a:rPr lang="en-US" dirty="0"/>
              <a:t>What you need to know</a:t>
            </a:r>
          </a:p>
        </p:txBody>
      </p:sp>
      <p:pic>
        <p:nvPicPr>
          <p:cNvPr id="8" name="Picture Placeholder 7">
            <a:extLst>
              <a:ext uri="{FF2B5EF4-FFF2-40B4-BE49-F238E27FC236}">
                <a16:creationId xmlns:a16="http://schemas.microsoft.com/office/drawing/2014/main" id="{EDD6BBBA-AAA7-21A5-235E-F74C04895F38}"/>
              </a:ext>
              <a:ext uri="{C183D7F6-B498-43B3-948B-1728B52AA6E4}">
                <adec:decorative xmlns:adec="http://schemas.microsoft.com/office/drawing/2017/decorative" val="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222" r="5222"/>
          <a:stretch/>
        </p:blipFill>
        <p:spPr/>
      </p:pic>
    </p:spTree>
    <p:extLst>
      <p:ext uri="{BB962C8B-B14F-4D97-AF65-F5344CB8AC3E}">
        <p14:creationId xmlns:p14="http://schemas.microsoft.com/office/powerpoint/2010/main" val="37584747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2CC96D5-5774-80C0-91B8-B2917ABA3131}"/>
              </a:ext>
            </a:extLst>
          </p:cNvPr>
          <p:cNvSpPr>
            <a:spLocks noGrp="1"/>
          </p:cNvSpPr>
          <p:nvPr>
            <p:ph type="sldNum" sz="quarter" idx="12"/>
          </p:nvPr>
        </p:nvSpPr>
        <p:spPr>
          <a:xfrm>
            <a:off x="9144000" y="6172200"/>
            <a:ext cx="2743200" cy="365125"/>
          </a:xfrm>
        </p:spPr>
        <p:txBody>
          <a:bodyPr/>
          <a:lstStyle/>
          <a:p>
            <a:fld id="{3F16EA7B-2868-4129-8CCC-8431B61BD75B}" type="slidenum">
              <a:rPr lang="en-US" smtClean="0"/>
              <a:pPr/>
              <a:t>7</a:t>
            </a:fld>
            <a:endParaRPr lang="en-US" dirty="0"/>
          </a:p>
        </p:txBody>
      </p:sp>
      <p:sp>
        <p:nvSpPr>
          <p:cNvPr id="3" name="Title 2">
            <a:extLst>
              <a:ext uri="{FF2B5EF4-FFF2-40B4-BE49-F238E27FC236}">
                <a16:creationId xmlns:a16="http://schemas.microsoft.com/office/drawing/2014/main" id="{E5671622-E110-5641-F7DC-5EFDBB8A9491}"/>
              </a:ext>
            </a:extLst>
          </p:cNvPr>
          <p:cNvSpPr>
            <a:spLocks noGrp="1"/>
          </p:cNvSpPr>
          <p:nvPr>
            <p:ph type="title"/>
          </p:nvPr>
        </p:nvSpPr>
        <p:spPr>
          <a:xfrm>
            <a:off x="838200" y="365125"/>
            <a:ext cx="10515600" cy="1325563"/>
          </a:xfrm>
        </p:spPr>
        <p:txBody>
          <a:bodyPr/>
          <a:lstStyle/>
          <a:p>
            <a:r>
              <a:rPr lang="en-US" dirty="0"/>
              <a:t>About Title 2 Disability Benefits</a:t>
            </a:r>
          </a:p>
        </p:txBody>
      </p:sp>
      <p:sp>
        <p:nvSpPr>
          <p:cNvPr id="4" name="Content Placeholder 3">
            <a:extLst>
              <a:ext uri="{FF2B5EF4-FFF2-40B4-BE49-F238E27FC236}">
                <a16:creationId xmlns:a16="http://schemas.microsoft.com/office/drawing/2014/main" id="{73304698-79BD-1E57-F34C-7A092385C9A9}"/>
              </a:ext>
            </a:extLst>
          </p:cNvPr>
          <p:cNvSpPr>
            <a:spLocks noGrp="1"/>
          </p:cNvSpPr>
          <p:nvPr>
            <p:ph idx="1"/>
          </p:nvPr>
        </p:nvSpPr>
        <p:spPr>
          <a:xfrm>
            <a:off x="838200" y="1825624"/>
            <a:ext cx="10515600" cy="4752157"/>
          </a:xfrm>
        </p:spPr>
        <p:txBody>
          <a:bodyPr/>
          <a:lstStyle/>
          <a:p>
            <a:r>
              <a:rPr lang="en-US" dirty="0"/>
              <a:t>Title 2 benefits include Social Security Disability Insurance (SSDI), Childhood Disability Benefits (CDB), and Disabled Widow(er)’s Benefits (DWB).</a:t>
            </a:r>
          </a:p>
          <a:p>
            <a:r>
              <a:rPr lang="en-US" dirty="0"/>
              <a:t>SSA uses special rules for self-employed people on Title 2 disability benefits.</a:t>
            </a:r>
          </a:p>
          <a:p>
            <a:r>
              <a:rPr lang="en-US" dirty="0"/>
              <a:t>When working with self-employed people who get Title 2 disability benefits, make sure that you explain these special rules when you discuss Title 2 work rules.</a:t>
            </a:r>
          </a:p>
        </p:txBody>
      </p:sp>
    </p:spTree>
    <p:extLst>
      <p:ext uri="{BB962C8B-B14F-4D97-AF65-F5344CB8AC3E}">
        <p14:creationId xmlns:p14="http://schemas.microsoft.com/office/powerpoint/2010/main" val="39801184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5B72EAF-38B8-9744-B19B-D0DCDB5B0FBA}"/>
              </a:ext>
            </a:extLst>
          </p:cNvPr>
          <p:cNvSpPr>
            <a:spLocks noGrp="1"/>
          </p:cNvSpPr>
          <p:nvPr>
            <p:ph type="sldNum" sz="quarter" idx="12"/>
          </p:nvPr>
        </p:nvSpPr>
        <p:spPr>
          <a:xfrm>
            <a:off x="838199" y="6172200"/>
            <a:ext cx="2743200" cy="365125"/>
          </a:xfrm>
        </p:spPr>
        <p:txBody>
          <a:bodyPr/>
          <a:lstStyle/>
          <a:p>
            <a:fld id="{3F16EA7B-2868-4129-8CCC-8431B61BD75B}" type="slidenum">
              <a:rPr lang="en-US" smtClean="0"/>
              <a:pPr/>
              <a:t>8</a:t>
            </a:fld>
            <a:endParaRPr lang="en-US" dirty="0"/>
          </a:p>
        </p:txBody>
      </p:sp>
      <p:sp>
        <p:nvSpPr>
          <p:cNvPr id="3" name="Title 2">
            <a:extLst>
              <a:ext uri="{FF2B5EF4-FFF2-40B4-BE49-F238E27FC236}">
                <a16:creationId xmlns:a16="http://schemas.microsoft.com/office/drawing/2014/main" id="{C20BBD1C-4165-B248-DB33-6B5E9653BF20}"/>
              </a:ext>
            </a:extLst>
          </p:cNvPr>
          <p:cNvSpPr>
            <a:spLocks noGrp="1"/>
          </p:cNvSpPr>
          <p:nvPr>
            <p:ph type="title"/>
          </p:nvPr>
        </p:nvSpPr>
        <p:spPr/>
        <p:txBody>
          <a:bodyPr>
            <a:normAutofit/>
          </a:bodyPr>
          <a:lstStyle/>
          <a:p>
            <a:r>
              <a:rPr lang="en-US" dirty="0"/>
              <a:t>Counting Trial Work Period (TWP) Months</a:t>
            </a:r>
          </a:p>
        </p:txBody>
      </p:sp>
      <p:sp>
        <p:nvSpPr>
          <p:cNvPr id="4" name="Subtitle 3">
            <a:extLst>
              <a:ext uri="{FF2B5EF4-FFF2-40B4-BE49-F238E27FC236}">
                <a16:creationId xmlns:a16="http://schemas.microsoft.com/office/drawing/2014/main" id="{316C450D-5598-DA96-0919-43B5386BAEE9}"/>
              </a:ext>
            </a:extLst>
          </p:cNvPr>
          <p:cNvSpPr>
            <a:spLocks noGrp="1"/>
          </p:cNvSpPr>
          <p:nvPr>
            <p:ph type="body" sz="quarter" idx="13"/>
          </p:nvPr>
        </p:nvSpPr>
        <p:spPr/>
        <p:txBody>
          <a:bodyPr/>
          <a:lstStyle/>
          <a:p>
            <a:r>
              <a:rPr lang="en-US" dirty="0"/>
              <a:t>Count your hours and not just NESE!</a:t>
            </a:r>
          </a:p>
        </p:txBody>
      </p:sp>
      <p:pic>
        <p:nvPicPr>
          <p:cNvPr id="17" name="Picture Placeholder 16">
            <a:extLst>
              <a:ext uri="{FF2B5EF4-FFF2-40B4-BE49-F238E27FC236}">
                <a16:creationId xmlns:a16="http://schemas.microsoft.com/office/drawing/2014/main" id="{875B216D-CA05-2946-11A4-0A0AAB584281}"/>
              </a:ext>
              <a:ext uri="{C183D7F6-B498-43B3-948B-1728B52AA6E4}">
                <adec:decorative xmlns:adec="http://schemas.microsoft.com/office/drawing/2017/decorative" val="1"/>
              </a:ext>
            </a:extLst>
          </p:cNvPr>
          <p:cNvPicPr>
            <a:picLocks noGrp="1" noChangeAspect="1"/>
          </p:cNvPicPr>
          <p:nvPr>
            <p:ph type="pic" sz="quarter" idx="14"/>
          </p:nvPr>
        </p:nvPicPr>
        <p:blipFill>
          <a:blip r:embed="rId3" cstate="print">
            <a:extLst>
              <a:ext uri="{28A0092B-C50C-407E-A947-70E740481C1C}">
                <a14:useLocalDpi xmlns:a14="http://schemas.microsoft.com/office/drawing/2010/main" val="0"/>
              </a:ext>
            </a:extLst>
          </a:blip>
          <a:srcRect l="28001" r="28001"/>
          <a:stretch/>
        </p:blipFill>
        <p:spPr/>
      </p:pic>
    </p:spTree>
    <p:extLst>
      <p:ext uri="{BB962C8B-B14F-4D97-AF65-F5344CB8AC3E}">
        <p14:creationId xmlns:p14="http://schemas.microsoft.com/office/powerpoint/2010/main" val="11759860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0AEBCB2-FF19-7BF0-F825-C10247FA6161}"/>
              </a:ext>
            </a:extLst>
          </p:cNvPr>
          <p:cNvSpPr>
            <a:spLocks noGrp="1"/>
          </p:cNvSpPr>
          <p:nvPr>
            <p:ph type="sldNum" sz="quarter" idx="12"/>
          </p:nvPr>
        </p:nvSpPr>
        <p:spPr>
          <a:xfrm>
            <a:off x="9144000" y="6172200"/>
            <a:ext cx="2743200" cy="365125"/>
          </a:xfrm>
        </p:spPr>
        <p:txBody>
          <a:bodyPr/>
          <a:lstStyle/>
          <a:p>
            <a:fld id="{3F16EA7B-2868-4129-8CCC-8431B61BD75B}" type="slidenum">
              <a:rPr lang="en-US" smtClean="0"/>
              <a:pPr/>
              <a:t>9</a:t>
            </a:fld>
            <a:endParaRPr lang="en-US" dirty="0"/>
          </a:p>
        </p:txBody>
      </p:sp>
      <p:sp>
        <p:nvSpPr>
          <p:cNvPr id="3" name="Title 2">
            <a:extLst>
              <a:ext uri="{FF2B5EF4-FFF2-40B4-BE49-F238E27FC236}">
                <a16:creationId xmlns:a16="http://schemas.microsoft.com/office/drawing/2014/main" id="{8682C39B-3FA5-4137-53B6-659167A5D11E}"/>
              </a:ext>
            </a:extLst>
          </p:cNvPr>
          <p:cNvSpPr>
            <a:spLocks noGrp="1"/>
          </p:cNvSpPr>
          <p:nvPr>
            <p:ph type="title"/>
          </p:nvPr>
        </p:nvSpPr>
        <p:spPr>
          <a:xfrm>
            <a:off x="841248" y="365760"/>
            <a:ext cx="10363200" cy="1219200"/>
          </a:xfrm>
        </p:spPr>
        <p:txBody>
          <a:bodyPr/>
          <a:lstStyle/>
          <a:p>
            <a:r>
              <a:rPr lang="en-US" dirty="0"/>
              <a:t>The TWP Income Limit and Hours Worked!</a:t>
            </a:r>
          </a:p>
        </p:txBody>
      </p:sp>
      <p:sp>
        <p:nvSpPr>
          <p:cNvPr id="5" name="Content Placeholder 4">
            <a:extLst>
              <a:ext uri="{FF2B5EF4-FFF2-40B4-BE49-F238E27FC236}">
                <a16:creationId xmlns:a16="http://schemas.microsoft.com/office/drawing/2014/main" id="{BBFE0F69-6643-800D-C062-6EC8FCFCE42F}"/>
              </a:ext>
            </a:extLst>
          </p:cNvPr>
          <p:cNvSpPr>
            <a:spLocks noGrp="1"/>
          </p:cNvSpPr>
          <p:nvPr>
            <p:ph idx="1"/>
          </p:nvPr>
        </p:nvSpPr>
        <p:spPr>
          <a:xfrm>
            <a:off x="841248" y="1828800"/>
            <a:ext cx="10363200" cy="4343400"/>
          </a:xfrm>
        </p:spPr>
        <p:txBody>
          <a:bodyPr/>
          <a:lstStyle/>
          <a:p>
            <a:r>
              <a:rPr lang="en-US" dirty="0"/>
              <a:t>A self-employed person can use a TWP month in two ways:</a:t>
            </a:r>
          </a:p>
          <a:p>
            <a:pPr lvl="1"/>
            <a:r>
              <a:rPr lang="en-US" dirty="0"/>
              <a:t>NESE exceeds the TWP level for the calendar year.</a:t>
            </a:r>
          </a:p>
          <a:p>
            <a:pPr lvl="1"/>
            <a:r>
              <a:rPr lang="en-US" dirty="0"/>
              <a:t>Working more than 80 hours in the business during the month. This does not include start-up activities before the business is operating.</a:t>
            </a:r>
          </a:p>
        </p:txBody>
      </p:sp>
    </p:spTree>
    <p:extLst>
      <p:ext uri="{BB962C8B-B14F-4D97-AF65-F5344CB8AC3E}">
        <p14:creationId xmlns:p14="http://schemas.microsoft.com/office/powerpoint/2010/main" val="721958192"/>
      </p:ext>
    </p:extLst>
  </p:cSld>
  <p:clrMapOvr>
    <a:masterClrMapping/>
  </p:clrMapOvr>
</p:sld>
</file>

<file path=ppt/theme/theme1.xml><?xml version="1.0" encoding="utf-8"?>
<a:theme xmlns:a="http://schemas.openxmlformats.org/drawingml/2006/main" name="1_Master">
  <a:themeElements>
    <a:clrScheme name="Custom 13">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A4001E"/>
      </a:hlink>
      <a:folHlink>
        <a:srgbClr val="A4001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Master">
  <a:themeElements>
    <a:clrScheme name="Custom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24E68"/>
      </a:hlink>
      <a:folHlink>
        <a:srgbClr val="024E6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19d9ac3-58c5-4e5e-ac44-8f8855881b07">
      <Terms xmlns="http://schemas.microsoft.com/office/infopath/2007/PartnerControls"/>
    </lcf76f155ced4ddcb4097134ff3c332f>
    <TaxCatchAll xmlns="850e4e22-898a-4cdf-867c-1e969965bd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CCEF9A1D919764194C648CB9F090F73" ma:contentTypeVersion="16" ma:contentTypeDescription="Create a new document." ma:contentTypeScope="" ma:versionID="846715eed1d4d1b6085c42c5d8f0818f">
  <xsd:schema xmlns:xsd="http://www.w3.org/2001/XMLSchema" xmlns:xs="http://www.w3.org/2001/XMLSchema" xmlns:p="http://schemas.microsoft.com/office/2006/metadata/properties" xmlns:ns2="719d9ac3-58c5-4e5e-ac44-8f8855881b07" xmlns:ns3="850e4e22-898a-4cdf-867c-1e969965bda5" targetNamespace="http://schemas.microsoft.com/office/2006/metadata/properties" ma:root="true" ma:fieldsID="f02535a0ccb27fc58e5d01a227ee1c89" ns2:_="" ns3:_="">
    <xsd:import namespace="719d9ac3-58c5-4e5e-ac44-8f8855881b07"/>
    <xsd:import namespace="850e4e22-898a-4cdf-867c-1e969965bda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9d9ac3-58c5-4e5e-ac44-8f8855881b0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159ba972-e7e9-4f28-b997-864bd290e72b"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50e4e22-898a-4cdf-867c-1e969965bda5"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eeb8044-5c62-4f51-b0ab-dab2b9f28ead}" ma:internalName="TaxCatchAll" ma:showField="CatchAllData" ma:web="850e4e22-898a-4cdf-867c-1e969965bda5">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51761E0-5950-41DA-B63A-53FBD3692F8A}">
  <ds:schemaRefs>
    <ds:schemaRef ds:uri="http://schemas.microsoft.com/sharepoint/v3/contenttype/forms"/>
  </ds:schemaRefs>
</ds:datastoreItem>
</file>

<file path=customXml/itemProps2.xml><?xml version="1.0" encoding="utf-8"?>
<ds:datastoreItem xmlns:ds="http://schemas.openxmlformats.org/officeDocument/2006/customXml" ds:itemID="{D066D478-6562-4C06-A5DB-0D4B14322227}">
  <ds:schemaRefs>
    <ds:schemaRef ds:uri="http://schemas.microsoft.com/office/2006/documentManagement/types"/>
    <ds:schemaRef ds:uri="http://purl.org/dc/elements/1.1/"/>
    <ds:schemaRef ds:uri="850e4e22-898a-4cdf-867c-1e969965bda5"/>
    <ds:schemaRef ds:uri="719d9ac3-58c5-4e5e-ac44-8f8855881b07"/>
    <ds:schemaRef ds:uri="http://purl.org/dc/term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AB2EA256-34CC-4392-A6F6-3D872F1E25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9d9ac3-58c5-4e5e-ac44-8f8855881b07"/>
    <ds:schemaRef ds:uri="850e4e22-898a-4cdf-867c-1e969965bda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YTI-PowerPoint</Template>
  <TotalTime>10113</TotalTime>
  <Words>2050</Words>
  <Application>Microsoft Office PowerPoint</Application>
  <PresentationFormat>Widescreen</PresentationFormat>
  <Paragraphs>209</Paragraphs>
  <Slides>36</Slides>
  <Notes>15</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36</vt:i4>
      </vt:variant>
    </vt:vector>
  </HeadingPairs>
  <TitlesOfParts>
    <vt:vector size="42" baseType="lpstr">
      <vt:lpstr>Arial</vt:lpstr>
      <vt:lpstr>Calibri</vt:lpstr>
      <vt:lpstr>Frutiger 87ExtraBlackCn</vt:lpstr>
      <vt:lpstr>Times</vt:lpstr>
      <vt:lpstr>1_Master</vt:lpstr>
      <vt:lpstr>2_Master</vt:lpstr>
      <vt:lpstr>Self-Employment Rules for Title 2 Disability Benefits</vt:lpstr>
      <vt:lpstr>Information Screen</vt:lpstr>
      <vt:lpstr>The WISC Team</vt:lpstr>
      <vt:lpstr>Thank You</vt:lpstr>
      <vt:lpstr>Today’s Presentation</vt:lpstr>
      <vt:lpstr>Special Title 2 Disability Benefit Rules for Self-Employment</vt:lpstr>
      <vt:lpstr>About Title 2 Disability Benefits</vt:lpstr>
      <vt:lpstr>Counting Trial Work Period (TWP) Months</vt:lpstr>
      <vt:lpstr>The TWP Income Limit and Hours Worked!</vt:lpstr>
      <vt:lpstr>TWP Rules</vt:lpstr>
      <vt:lpstr>The Substantial Gainful Activity (SGA) Decision</vt:lpstr>
      <vt:lpstr>Why the SGA Decision Matters</vt:lpstr>
      <vt:lpstr>If a Person Is New to Title 2 Benefits and Self-Employment</vt:lpstr>
      <vt:lpstr>If Self-Employment Starts After 24 Months of Title 2 Benefits</vt:lpstr>
      <vt:lpstr>Self-Employment SGA Tools</vt:lpstr>
      <vt:lpstr>Impairment-Related Work Expenses (IRWEs)</vt:lpstr>
      <vt:lpstr>About Impairment-Related Work Expense (IRWE)</vt:lpstr>
      <vt:lpstr>IRWE Policy-to-Practice Tips</vt:lpstr>
      <vt:lpstr>Examples of IRWE Deductions</vt:lpstr>
      <vt:lpstr>More about IRWEs</vt:lpstr>
      <vt:lpstr>IRWE: Case Study</vt:lpstr>
      <vt:lpstr>Unpaid Help</vt:lpstr>
      <vt:lpstr>About Unpaid Help</vt:lpstr>
      <vt:lpstr>Unpaid Help: Policy-to-Practice Tip</vt:lpstr>
      <vt:lpstr>Unpaid Help: Case Study</vt:lpstr>
      <vt:lpstr>Unincurred Business Expense</vt:lpstr>
      <vt:lpstr>About Unincurred Business Expenses</vt:lpstr>
      <vt:lpstr>Unincurred Business Expense: Policy-to-Practice Tip</vt:lpstr>
      <vt:lpstr>Unincurred Business Expense: Case Study</vt:lpstr>
      <vt:lpstr>How to Report Net Earnings from Self Employment (NESE) to Social Security</vt:lpstr>
      <vt:lpstr>When Self-Employment First Starts</vt:lpstr>
      <vt:lpstr>Annual Reporting Self-Employment Income</vt:lpstr>
      <vt:lpstr>Reporting Major Changes During the Year</vt:lpstr>
      <vt:lpstr>Summary</vt:lpstr>
      <vt:lpstr>Contact Us</vt:lpstr>
      <vt:lpstr>Closing Slide</vt:lpstr>
    </vt:vector>
  </TitlesOfParts>
  <Manager/>
  <Company>Cornell University, ILR School</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Self Employment: Session 2</dc:title>
  <dc:subject>Self-Employment Rules for Title 2 Disability Benefits</dc:subject>
  <dc:creator>Work Incentive Support Center at the Yang-Tan Institute</dc:creator>
  <cp:keywords>Cornell, Yang-Tan, YTI, WISC, benefit, business, CDB, disability, earning, earnings, expense, impairment, IRWE, NESE, net, self, self-employment, SSDI, SGA, substantial, Title 2, trial, TWP, unincurred, unpaid, widow, widower, work</cp:keywords>
  <dc:description/>
  <cp:lastModifiedBy>Laura Thrasher</cp:lastModifiedBy>
  <cp:revision>220</cp:revision>
  <dcterms:created xsi:type="dcterms:W3CDTF">2020-01-17T16:25:11Z</dcterms:created>
  <dcterms:modified xsi:type="dcterms:W3CDTF">2026-05-29T13:16:59Z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0x0101009CCEF9A1D919764194C648CB9F090F73</vt:lpwstr>
  </property>
  <property fmtid="{D5CDD505-2E9C-101B-9397-08002B2CF9AE}" pid="3" name="MediaServiceImageTags">
    <vt:lpwstr/>
  </property>
</Properties>
</file>